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</p:sldMasterIdLst>
  <p:notesMasterIdLst>
    <p:notesMasterId r:id="rId60"/>
  </p:notesMasterIdLst>
  <p:handoutMasterIdLst>
    <p:handoutMasterId r:id="rId61"/>
  </p:handoutMasterIdLst>
  <p:sldIdLst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55" r:id="rId49"/>
    <p:sldId id="356" r:id="rId50"/>
    <p:sldId id="357" r:id="rId51"/>
    <p:sldId id="358" r:id="rId52"/>
    <p:sldId id="359" r:id="rId53"/>
    <p:sldId id="360" r:id="rId54"/>
    <p:sldId id="361" r:id="rId55"/>
    <p:sldId id="362" r:id="rId56"/>
    <p:sldId id="363" r:id="rId57"/>
    <p:sldId id="364" r:id="rId58"/>
    <p:sldId id="365" r:id="rId59"/>
  </p:sldIdLst>
  <p:sldSz cx="15544800" cy="100584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3" userDrawn="1">
          <p15:clr>
            <a:srgbClr val="A4A3A4"/>
          </p15:clr>
        </p15:guide>
        <p15:guide id="2" pos="49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D600"/>
    <a:srgbClr val="00B0F7"/>
    <a:srgbClr val="FF0080"/>
    <a:srgbClr val="B4D601"/>
    <a:srgbClr val="7700C8"/>
    <a:srgbClr val="0000FF"/>
    <a:srgbClr val="00B0F6"/>
    <a:srgbClr val="119D68"/>
    <a:srgbClr val="FAD201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8" autoAdjust="0"/>
    <p:restoredTop sz="94590"/>
  </p:normalViewPr>
  <p:slideViewPr>
    <p:cSldViewPr snapToGrid="0">
      <p:cViewPr varScale="1">
        <p:scale>
          <a:sx n="59" d="100"/>
          <a:sy n="59" d="100"/>
        </p:scale>
        <p:origin x="1552" y="184"/>
      </p:cViewPr>
      <p:guideLst>
        <p:guide orient="horz" pos="3123"/>
        <p:guide pos="49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88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D77E7518-D7D3-A342-B9A1-57B91EA8AD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238D92-CE55-1642-B171-5E9305F007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AF684DC-D700-48E2-AFC5-2F33BD051126}" type="datetime1">
              <a:rPr lang="es-ES" smtClean="0"/>
              <a:t>19/11/23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94DC253-90BB-9447-B456-77404052F1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1E73BA3A-C6D1-EB41-8906-A8CC76B3C0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09957D-E1A3-9D46-BB8D-8C509470EB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8926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3FFAE1C-3C71-49E0-92FE-1BCB1BD5FE69}" type="datetime1">
              <a:rPr lang="es-ES" noProof="0" smtClean="0"/>
              <a:t>19/11/23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44575" y="1143000"/>
            <a:ext cx="47688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F75372A-F483-BF4C-A311-87AB670BD6E8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10596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F75372A-F483-BF4C-A311-87AB670BD6E8}" type="slidenum">
              <a:rPr lang="es-ES" noProof="0" smtClean="0"/>
              <a:t>11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6521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8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rtlCol="0" anchor="b"/>
          <a:lstStyle>
            <a:lvl1pPr>
              <a:defRPr sz="4693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 rtlCol="0"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 rtlCol="0"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473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rtlCol="0" anchor="b"/>
          <a:lstStyle>
            <a:lvl1pPr>
              <a:defRPr sz="4693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rtlCol="0"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 rtlCol="0"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01586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de 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E8AF75F0-99DD-3841-83E4-4C82D91F31A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772400" y="0"/>
            <a:ext cx="7772400" cy="9625013"/>
          </a:xfrm>
        </p:spPr>
        <p:txBody>
          <a:bodyPr rtlCol="0" anchor="ctr"/>
          <a:lstStyle>
            <a:lvl1pPr marL="0" indent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3C8C7977-9AE7-E44C-9DAE-52BF287D9404}"/>
              </a:ext>
            </a:extLst>
          </p:cNvPr>
          <p:cNvSpPr/>
          <p:nvPr userDrawn="1"/>
        </p:nvSpPr>
        <p:spPr>
          <a:xfrm>
            <a:off x="0" y="0"/>
            <a:ext cx="7772400" cy="96242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C60730E-4EF8-9E4F-BC62-604ECA38A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5182" y="200234"/>
            <a:ext cx="7136718" cy="1438066"/>
          </a:xfrm>
        </p:spPr>
        <p:txBody>
          <a:bodyPr rtlCol="0" anchor="b">
            <a:noAutofit/>
          </a:bodyPr>
          <a:lstStyle>
            <a:lvl1pPr algn="r">
              <a:defRPr sz="8800" b="0" i="0"/>
            </a:lvl1pPr>
          </a:lstStyle>
          <a:p>
            <a:pPr rtl="0"/>
            <a:r>
              <a:rPr lang="es-ES" noProof="0"/>
              <a:t>TÍTULO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DB41686A-9FF5-D942-9BB9-01B1D53124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65182" y="1638300"/>
            <a:ext cx="7136717" cy="460647"/>
          </a:xfrm>
        </p:spPr>
        <p:txBody>
          <a:bodyPr rtlCol="0">
            <a:normAutofit/>
          </a:bodyPr>
          <a:lstStyle>
            <a:lvl1pPr marL="0" indent="0" algn="r">
              <a:buNone/>
              <a:defRPr sz="1800"/>
            </a:lvl1pPr>
          </a:lstStyle>
          <a:p>
            <a:pPr rtl="0"/>
            <a:r>
              <a:rPr lang="es-ES" noProof="0"/>
              <a:t>ENERO [AÑO]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17FE73FC-81BD-774C-9420-94E5C4B84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87300" y="2399972"/>
            <a:ext cx="2381250" cy="381000"/>
          </a:xfrm>
        </p:spPr>
        <p:txBody>
          <a:bodyPr rtlCol="0">
            <a:normAutofit/>
          </a:bodyPr>
          <a:lstStyle>
            <a:lvl1pPr marL="0" indent="0" algn="r">
              <a:lnSpc>
                <a:spcPct val="130000"/>
              </a:lnSpc>
              <a:buNone/>
              <a:defRPr sz="2000" i="1"/>
            </a:lvl1pPr>
          </a:lstStyle>
          <a:p>
            <a:pPr lvl="0" rtl="0"/>
            <a:r>
              <a:rPr lang="es-ES" noProof="0"/>
              <a:t>Título de la característica</a:t>
            </a:r>
          </a:p>
        </p:txBody>
      </p:sp>
      <p:sp>
        <p:nvSpPr>
          <p:cNvPr id="19" name="Marcador de texto 8">
            <a:extLst>
              <a:ext uri="{FF2B5EF4-FFF2-40B4-BE49-F238E27FC236}">
                <a16:creationId xmlns:a16="http://schemas.microsoft.com/office/drawing/2014/main" id="{F355EABE-9701-2A40-8939-BBCC1CA893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52884" y="2857484"/>
            <a:ext cx="3215666" cy="1453001"/>
          </a:xfrm>
        </p:spPr>
        <p:txBody>
          <a:bodyPr rtlCol="0">
            <a:noAutofit/>
          </a:bodyPr>
          <a:lstStyle>
            <a:lvl1pPr marL="0" indent="0" algn="r">
              <a:lnSpc>
                <a:spcPct val="130000"/>
              </a:lnSpc>
              <a:buNone/>
              <a:defRPr lang="en-US" sz="1600" b="0" i="0" smtClean="0">
                <a:effectLst/>
                <a:latin typeface="+mj-lt"/>
              </a:defRPr>
            </a:lvl1pPr>
          </a:lstStyle>
          <a:p>
            <a:pPr lvl="0" rtl="0"/>
            <a:r>
              <a:rPr lang="es-ES" noProof="0"/>
              <a:t>Lorem ipsum sit amet consectetur adipiscing elit, sed do eiusmod tempor incididunt lorem ipsum sit amet.</a:t>
            </a:r>
          </a:p>
        </p:txBody>
      </p:sp>
      <p:sp>
        <p:nvSpPr>
          <p:cNvPr id="21" name="Marcador de texto 8">
            <a:extLst>
              <a:ext uri="{FF2B5EF4-FFF2-40B4-BE49-F238E27FC236}">
                <a16:creationId xmlns:a16="http://schemas.microsoft.com/office/drawing/2014/main" id="{8158124B-8362-B04E-B6D4-4803B08DFD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687300" y="4764455"/>
            <a:ext cx="2381250" cy="381000"/>
          </a:xfrm>
        </p:spPr>
        <p:txBody>
          <a:bodyPr rtlCol="0">
            <a:normAutofit/>
          </a:bodyPr>
          <a:lstStyle>
            <a:lvl1pPr marL="0" indent="0" algn="r">
              <a:lnSpc>
                <a:spcPct val="130000"/>
              </a:lnSpc>
              <a:buNone/>
              <a:defRPr sz="2000" i="1"/>
            </a:lvl1pPr>
          </a:lstStyle>
          <a:p>
            <a:pPr lvl="0" rtl="0"/>
            <a:r>
              <a:rPr lang="es-ES" noProof="0"/>
              <a:t>Título de la característica</a:t>
            </a:r>
          </a:p>
        </p:txBody>
      </p:sp>
      <p:sp>
        <p:nvSpPr>
          <p:cNvPr id="39" name="Marcador de texto 8">
            <a:extLst>
              <a:ext uri="{FF2B5EF4-FFF2-40B4-BE49-F238E27FC236}">
                <a16:creationId xmlns:a16="http://schemas.microsoft.com/office/drawing/2014/main" id="{918139C6-F0E9-C646-A237-EA5CB48B7D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852884" y="5202588"/>
            <a:ext cx="3215666" cy="1453001"/>
          </a:xfrm>
        </p:spPr>
        <p:txBody>
          <a:bodyPr rtlCol="0">
            <a:noAutofit/>
          </a:bodyPr>
          <a:lstStyle>
            <a:lvl1pPr marL="0" indent="0" algn="r">
              <a:lnSpc>
                <a:spcPct val="130000"/>
              </a:lnSpc>
              <a:buNone/>
              <a:defRPr lang="en-US" sz="1600" b="0" i="0" smtClean="0">
                <a:effectLst/>
                <a:latin typeface="+mj-lt"/>
              </a:defRPr>
            </a:lvl1pPr>
          </a:lstStyle>
          <a:p>
            <a:pPr lvl="0" rtl="0"/>
            <a:r>
              <a:rPr lang="es-ES" noProof="0"/>
              <a:t>Lorem ipsum sit amet consectetur adipiscing elit, sed do eiusmod tempor incididunt lorem ipsum sit amet.</a:t>
            </a:r>
          </a:p>
        </p:txBody>
      </p:sp>
      <p:sp>
        <p:nvSpPr>
          <p:cNvPr id="48" name="Marcador de texto 8">
            <a:extLst>
              <a:ext uri="{FF2B5EF4-FFF2-40B4-BE49-F238E27FC236}">
                <a16:creationId xmlns:a16="http://schemas.microsoft.com/office/drawing/2014/main" id="{7AF9D446-A78B-2F41-80FC-CCBF405573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687300" y="7029777"/>
            <a:ext cx="2381250" cy="381000"/>
          </a:xfrm>
        </p:spPr>
        <p:txBody>
          <a:bodyPr rtlCol="0">
            <a:normAutofit/>
          </a:bodyPr>
          <a:lstStyle>
            <a:lvl1pPr marL="0" indent="0" algn="r">
              <a:lnSpc>
                <a:spcPct val="130000"/>
              </a:lnSpc>
              <a:buNone/>
              <a:defRPr sz="2000" i="1"/>
            </a:lvl1pPr>
          </a:lstStyle>
          <a:p>
            <a:pPr lvl="0" rtl="0"/>
            <a:r>
              <a:rPr lang="es-ES" noProof="0"/>
              <a:t>Título de la característica</a:t>
            </a:r>
          </a:p>
        </p:txBody>
      </p:sp>
      <p:sp>
        <p:nvSpPr>
          <p:cNvPr id="56" name="Marcador de texto 8">
            <a:extLst>
              <a:ext uri="{FF2B5EF4-FFF2-40B4-BE49-F238E27FC236}">
                <a16:creationId xmlns:a16="http://schemas.microsoft.com/office/drawing/2014/main" id="{767E15DD-61B6-E544-8A12-4D66EDEAE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852884" y="7467910"/>
            <a:ext cx="3215666" cy="1453001"/>
          </a:xfrm>
        </p:spPr>
        <p:txBody>
          <a:bodyPr rtlCol="0">
            <a:noAutofit/>
          </a:bodyPr>
          <a:lstStyle>
            <a:lvl1pPr marL="0" indent="0" algn="r">
              <a:lnSpc>
                <a:spcPct val="130000"/>
              </a:lnSpc>
              <a:buNone/>
              <a:defRPr lang="en-US" sz="1600" b="0" i="0" smtClean="0">
                <a:effectLst/>
                <a:latin typeface="+mj-lt"/>
              </a:defRPr>
            </a:lvl1pPr>
          </a:lstStyle>
          <a:p>
            <a:pPr lvl="0" rtl="0"/>
            <a:r>
              <a:rPr lang="es-ES" noProof="0"/>
              <a:t>Lorem ipsum sit amet consectetur adipiscing elit, sed do eiusmod tempor incididunt lorem ipsum sit amet.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A5E4D4B-4EC5-B84C-A91E-865885F48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29725" y="9624299"/>
            <a:ext cx="5246370" cy="442576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16" name="Marcador de texto 3">
            <a:extLst>
              <a:ext uri="{FF2B5EF4-FFF2-40B4-BE49-F238E27FC236}">
                <a16:creationId xmlns:a16="http://schemas.microsoft.com/office/drawing/2014/main" id="{C4C21D56-F084-D347-9F03-301ACF962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818" y="2745256"/>
            <a:ext cx="2766098" cy="3752888"/>
          </a:xfrm>
        </p:spPr>
        <p:txBody>
          <a:bodyPr rtlCol="0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DE4B6623-6A4E-B440-8D74-742CA35962EE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102155" y="2745256"/>
            <a:ext cx="2766098" cy="3752888"/>
          </a:xfrm>
        </p:spPr>
        <p:txBody>
          <a:bodyPr rtlCol="0"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texto 66">
            <a:extLst>
              <a:ext uri="{FF2B5EF4-FFF2-40B4-BE49-F238E27FC236}">
                <a16:creationId xmlns:a16="http://schemas.microsoft.com/office/drawing/2014/main" id="{75C35363-0045-BB42-917A-D6CE771186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5817" y="1638300"/>
            <a:ext cx="5942436" cy="676050"/>
          </a:xfrm>
        </p:spPr>
        <p:txBody>
          <a:bodyPr rtlCol="0" anchor="ctr">
            <a:normAutofit/>
          </a:bodyPr>
          <a:lstStyle>
            <a:lvl1pPr marL="0" indent="0" algn="l">
              <a:buFontTx/>
              <a:buNone/>
              <a:defRPr sz="3000" u="sng">
                <a:solidFill>
                  <a:schemeClr val="bg1"/>
                </a:solidFill>
              </a:defRPr>
            </a:lvl1pPr>
            <a:lvl2pPr marL="670575" indent="0">
              <a:buFontTx/>
              <a:buNone/>
              <a:defRPr>
                <a:solidFill>
                  <a:schemeClr val="bg1"/>
                </a:solidFill>
              </a:defRPr>
            </a:lvl2pPr>
            <a:lvl3pPr marL="1341150" indent="0">
              <a:buFontTx/>
              <a:buNone/>
              <a:defRPr>
                <a:solidFill>
                  <a:schemeClr val="bg1"/>
                </a:solidFill>
              </a:defRPr>
            </a:lvl3pPr>
            <a:lvl4pPr marL="2011725" indent="0">
              <a:buFontTx/>
              <a:buNone/>
              <a:defRPr>
                <a:solidFill>
                  <a:schemeClr val="bg1"/>
                </a:solidFill>
              </a:defRPr>
            </a:lvl4pPr>
            <a:lvl5pPr marL="2682301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Nuestro personal</a:t>
            </a:r>
          </a:p>
        </p:txBody>
      </p:sp>
    </p:spTree>
    <p:extLst>
      <p:ext uri="{BB962C8B-B14F-4D97-AF65-F5344CB8AC3E}">
        <p14:creationId xmlns:p14="http://schemas.microsoft.com/office/powerpoint/2010/main" val="106785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acterística de imagen divulg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FD63-8D92-B741-B6B3-1FE000FF2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3" y="311727"/>
            <a:ext cx="6336999" cy="1092608"/>
          </a:xfrm>
        </p:spPr>
        <p:txBody>
          <a:bodyPr rtlCol="0">
            <a:normAutofit/>
          </a:bodyPr>
          <a:lstStyle>
            <a:lvl1pPr>
              <a:defRPr sz="650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 noProof="0"/>
              <a:t>Título de la característica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7A09F6-762B-1942-9CA5-5B6680E33E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72542B-48FE-D14C-A887-2A6324894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6A4B57-8BC2-1446-9E08-DD15BBFF076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75256" y="9569837"/>
            <a:ext cx="3497262" cy="442138"/>
          </a:xfrm>
          <a:prstGeom prst="rect">
            <a:avLst/>
          </a:prstGeom>
        </p:spPr>
        <p:txBody>
          <a:bodyPr rtlCol="0"/>
          <a:lstStyle/>
          <a:p>
            <a:pPr rtl="0"/>
            <a:fld id="{A352DEC8-3437-4D80-A365-1CFFA879DEC1}" type="datetime1">
              <a:rPr lang="es-ES" noProof="0" smtClean="0"/>
              <a:t>19/11/23</a:t>
            </a:fld>
            <a:endParaRPr lang="es-ES" noProof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02DDB3CA-4049-BD4C-83A1-7BBF091B27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868" y="2209800"/>
            <a:ext cx="6858000" cy="7126288"/>
          </a:xfrm>
        </p:spPr>
        <p:txBody>
          <a:bodyPr numCol="2" spcCol="182880" rtlCol="0">
            <a:normAutofit/>
          </a:bodyPr>
          <a:lstStyle>
            <a:lvl1pPr marL="0" indent="0">
              <a:lnSpc>
                <a:spcPct val="13000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4" name="Cuadro de texto 13">
            <a:extLst>
              <a:ext uri="{FF2B5EF4-FFF2-40B4-BE49-F238E27FC236}">
                <a16:creationId xmlns:a16="http://schemas.microsoft.com/office/drawing/2014/main" id="{52D08331-6544-744C-8571-269612F406D9}"/>
              </a:ext>
            </a:extLst>
          </p:cNvPr>
          <p:cNvSpPr txBox="1"/>
          <p:nvPr userDrawn="1"/>
        </p:nvSpPr>
        <p:spPr>
          <a:xfrm>
            <a:off x="7772400" y="311727"/>
            <a:ext cx="760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s-ES" noProof="0"/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9984EB38-DD6D-2948-996C-2E9069D0A7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256" y="339281"/>
            <a:ext cx="650484" cy="1092607"/>
          </a:xfrm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6500">
                <a:solidFill>
                  <a:schemeClr val="accent4"/>
                </a:solidFill>
              </a:defRPr>
            </a:lvl1pPr>
            <a:lvl2pPr>
              <a:defRPr sz="220"/>
            </a:lvl2pPr>
            <a:lvl3pPr marL="1341150" indent="0" algn="l">
              <a:buFontTx/>
              <a:buNone/>
              <a:defRPr sz="6500"/>
            </a:lvl3pPr>
          </a:lstStyle>
          <a:p>
            <a:pPr lvl="0" rtl="0"/>
            <a:r>
              <a:rPr lang="es-ES" noProof="0"/>
              <a:t>1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3D00EE4-469A-3640-B0D6-93DACF96A278}"/>
              </a:ext>
            </a:extLst>
          </p:cNvPr>
          <p:cNvCxnSpPr>
            <a:cxnSpLocks/>
          </p:cNvCxnSpPr>
          <p:nvPr userDrawn="1"/>
        </p:nvCxnSpPr>
        <p:spPr>
          <a:xfrm>
            <a:off x="1151799" y="681059"/>
            <a:ext cx="0" cy="1434855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748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acterística de imagen doble divulg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FD63-8D92-B741-B6B3-1FE000FF2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3" y="311727"/>
            <a:ext cx="6336999" cy="1092608"/>
          </a:xfrm>
        </p:spPr>
        <p:txBody>
          <a:bodyPr rtlCol="0">
            <a:normAutofit/>
          </a:bodyPr>
          <a:lstStyle>
            <a:lvl1pPr>
              <a:defRPr sz="650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 noProof="0"/>
              <a:t>Título de la característica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7A09F6-762B-1942-9CA5-5B6680E33E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72542B-48FE-D14C-A887-2A6324894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6A4B57-8BC2-1446-9E08-DD15BBFF076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75256" y="9569837"/>
            <a:ext cx="3497262" cy="442138"/>
          </a:xfrm>
          <a:prstGeom prst="rect">
            <a:avLst/>
          </a:prstGeom>
        </p:spPr>
        <p:txBody>
          <a:bodyPr rtlCol="0"/>
          <a:lstStyle/>
          <a:p>
            <a:pPr rtl="0"/>
            <a:fld id="{72AE4ED7-04AE-4E75-B5A1-FA513EE1D0C8}" type="datetime1">
              <a:rPr lang="es-ES" noProof="0" smtClean="0"/>
              <a:t>19/11/23</a:t>
            </a:fld>
            <a:endParaRPr lang="es-ES" noProof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092FED9-F29D-644B-BCF2-2968CED2C749}"/>
              </a:ext>
            </a:extLst>
          </p:cNvPr>
          <p:cNvCxnSpPr>
            <a:cxnSpLocks/>
          </p:cNvCxnSpPr>
          <p:nvPr userDrawn="1"/>
        </p:nvCxnSpPr>
        <p:spPr>
          <a:xfrm>
            <a:off x="814915" y="311728"/>
            <a:ext cx="0" cy="1434855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02DDB3CA-4049-BD4C-83A1-7BBF091B27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868" y="5613400"/>
            <a:ext cx="6858000" cy="3722688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3000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4" name="Cuadro de texto 13">
            <a:extLst>
              <a:ext uri="{FF2B5EF4-FFF2-40B4-BE49-F238E27FC236}">
                <a16:creationId xmlns:a16="http://schemas.microsoft.com/office/drawing/2014/main" id="{52D08331-6544-744C-8571-269612F406D9}"/>
              </a:ext>
            </a:extLst>
          </p:cNvPr>
          <p:cNvSpPr txBox="1"/>
          <p:nvPr userDrawn="1"/>
        </p:nvSpPr>
        <p:spPr>
          <a:xfrm>
            <a:off x="7772400" y="311727"/>
            <a:ext cx="760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s-ES" noProof="0"/>
          </a:p>
        </p:txBody>
      </p:sp>
      <p:sp>
        <p:nvSpPr>
          <p:cNvPr id="15" name="Marcador de texto 11">
            <a:extLst>
              <a:ext uri="{FF2B5EF4-FFF2-40B4-BE49-F238E27FC236}">
                <a16:creationId xmlns:a16="http://schemas.microsoft.com/office/drawing/2014/main" id="{5A048A91-9FD9-5B42-9AFE-B422C92023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72400" y="311727"/>
            <a:ext cx="7607970" cy="5017585"/>
          </a:xfrm>
        </p:spPr>
        <p:txBody>
          <a:bodyPr numCol="2" spcCol="182880" rtlCol="0">
            <a:normAutofit/>
          </a:bodyPr>
          <a:lstStyle>
            <a:lvl1pPr marL="0" marR="0" indent="0" algn="l" defTabSz="1341150" rtl="0" eaLnBrk="1" fontAlgn="auto" latinLnBrk="0" hangingPunct="1">
              <a:lnSpc>
                <a:spcPct val="13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D46783C4-8F93-F94E-B6D3-5BE51513E0E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0130" y="5174749"/>
            <a:ext cx="5024776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arcador de posición de imagen 9">
            <a:extLst>
              <a:ext uri="{FF2B5EF4-FFF2-40B4-BE49-F238E27FC236}">
                <a16:creationId xmlns:a16="http://schemas.microsoft.com/office/drawing/2014/main" id="{437E525F-D5A8-D64A-B798-1425912049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55758" y="5613400"/>
            <a:ext cx="7524611" cy="3722688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6" name="Marcador de posición de imagen 9">
            <a:extLst>
              <a:ext uri="{FF2B5EF4-FFF2-40B4-BE49-F238E27FC236}">
                <a16:creationId xmlns:a16="http://schemas.microsoft.com/office/drawing/2014/main" id="{E705A1A8-3E55-7D4E-913B-4F23524407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5868" y="1932206"/>
            <a:ext cx="6835538" cy="3447444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texto 66">
            <a:extLst>
              <a:ext uri="{FF2B5EF4-FFF2-40B4-BE49-F238E27FC236}">
                <a16:creationId xmlns:a16="http://schemas.microsoft.com/office/drawing/2014/main" id="{B6C80278-5269-F841-93D4-E56B3EEA607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2" y="1427746"/>
            <a:ext cx="2266562" cy="318837"/>
          </a:xfrm>
        </p:spPr>
        <p:txBody>
          <a:bodyPr rtlCol="0" anchor="ctr">
            <a:noAutofit/>
          </a:bodyPr>
          <a:lstStyle>
            <a:lvl1pPr marL="0" indent="0" algn="l">
              <a:buFontTx/>
              <a:buNone/>
              <a:defRPr sz="1600" b="1" u="none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70575" indent="0">
              <a:buFontTx/>
              <a:buNone/>
              <a:defRPr>
                <a:solidFill>
                  <a:schemeClr val="bg1"/>
                </a:solidFill>
              </a:defRPr>
            </a:lvl2pPr>
            <a:lvl3pPr marL="1341150" indent="0">
              <a:buFontTx/>
              <a:buNone/>
              <a:defRPr>
                <a:solidFill>
                  <a:schemeClr val="bg1"/>
                </a:solidFill>
              </a:defRPr>
            </a:lvl3pPr>
            <a:lvl4pPr marL="2011725" indent="0">
              <a:buFontTx/>
              <a:buNone/>
              <a:defRPr>
                <a:solidFill>
                  <a:schemeClr val="bg1"/>
                </a:solidFill>
              </a:defRPr>
            </a:lvl4pPr>
            <a:lvl5pPr marL="2682301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Nombre del autor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EBCDE509-A226-5A4B-970D-4FE7712C6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431" y="311726"/>
            <a:ext cx="650484" cy="1092607"/>
          </a:xfrm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6500">
                <a:solidFill>
                  <a:schemeClr val="accent4"/>
                </a:solidFill>
              </a:defRPr>
            </a:lvl1pPr>
            <a:lvl2pPr>
              <a:defRPr sz="220"/>
            </a:lvl2pPr>
            <a:lvl3pPr marL="1341150" indent="0" algn="l">
              <a:buFontTx/>
              <a:buNone/>
              <a:defRPr sz="6500"/>
            </a:lvl3pPr>
          </a:lstStyle>
          <a:p>
            <a:pPr lvl="0" rtl="0"/>
            <a:r>
              <a:rPr lang="es-ES" noProof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1933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acterística del lado derech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FD63-8D92-B741-B6B3-1FE000FF2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4622" y="311727"/>
            <a:ext cx="6110764" cy="1092608"/>
          </a:xfrm>
        </p:spPr>
        <p:txBody>
          <a:bodyPr rtlCol="0">
            <a:normAutofit/>
          </a:bodyPr>
          <a:lstStyle>
            <a:lvl1pPr>
              <a:defRPr sz="650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 noProof="0"/>
              <a:t>Título de la característica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7A09F6-762B-1942-9CA5-5B6680E33E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72542B-48FE-D14C-A887-2A6324894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6A4B57-8BC2-1446-9E08-DD15BBFF076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75256" y="9569837"/>
            <a:ext cx="3497262" cy="442138"/>
          </a:xfrm>
          <a:prstGeom prst="rect">
            <a:avLst/>
          </a:prstGeom>
        </p:spPr>
        <p:txBody>
          <a:bodyPr rtlCol="0"/>
          <a:lstStyle/>
          <a:p>
            <a:pPr rtl="0"/>
            <a:fld id="{0B4C6B52-4A1D-404D-A3C6-06F4B3687C22}" type="datetime1">
              <a:rPr lang="es-ES" noProof="0" smtClean="0"/>
              <a:t>19/11/23</a:t>
            </a:fld>
            <a:endParaRPr lang="es-ES" noProof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092FED9-F29D-644B-BCF2-2968CED2C749}"/>
              </a:ext>
            </a:extLst>
          </p:cNvPr>
          <p:cNvCxnSpPr>
            <a:cxnSpLocks/>
          </p:cNvCxnSpPr>
          <p:nvPr userDrawn="1"/>
        </p:nvCxnSpPr>
        <p:spPr>
          <a:xfrm>
            <a:off x="8795133" y="311728"/>
            <a:ext cx="0" cy="1434855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AA6469F6-8A92-1342-9B85-AAD81B7C60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44648" y="311728"/>
            <a:ext cx="571265" cy="1092608"/>
          </a:xfrm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6500">
                <a:solidFill>
                  <a:schemeClr val="accent4"/>
                </a:solidFill>
              </a:defRPr>
            </a:lvl1pPr>
            <a:lvl2pPr>
              <a:defRPr sz="220"/>
            </a:lvl2pPr>
            <a:lvl3pPr marL="1341150" indent="0" algn="l">
              <a:buFontTx/>
              <a:buNone/>
              <a:defRPr sz="6500"/>
            </a:lvl3pPr>
          </a:lstStyle>
          <a:p>
            <a:pPr lvl="0" rtl="0"/>
            <a:r>
              <a:rPr lang="es-ES" noProof="0"/>
              <a:t>1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09A83D20-4202-F241-9C0A-9C2E1BF17F07}"/>
              </a:ext>
            </a:extLst>
          </p:cNvPr>
          <p:cNvCxnSpPr>
            <a:cxnSpLocks/>
          </p:cNvCxnSpPr>
          <p:nvPr userDrawn="1"/>
        </p:nvCxnSpPr>
        <p:spPr>
          <a:xfrm>
            <a:off x="15280979" y="0"/>
            <a:ext cx="0" cy="956983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209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fusión de imagen en pagin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FD63-8D92-B741-B6B3-1FE000FF2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4622" y="311727"/>
            <a:ext cx="6110764" cy="467205"/>
          </a:xfrm>
        </p:spPr>
        <p:txBody>
          <a:bodyPr rtlCol="0" anchor="ctr">
            <a:normAutofit/>
          </a:bodyPr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 noProof="0"/>
              <a:t>Título de la característica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7A09F6-762B-1942-9CA5-5B6680E33E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72542B-48FE-D14C-A887-2A6324894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6A4B57-8BC2-1446-9E08-DD15BBFF076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75256" y="9569837"/>
            <a:ext cx="3497262" cy="442138"/>
          </a:xfrm>
          <a:prstGeom prst="rect">
            <a:avLst/>
          </a:prstGeom>
        </p:spPr>
        <p:txBody>
          <a:bodyPr rtlCol="0"/>
          <a:lstStyle/>
          <a:p>
            <a:pPr rtl="0"/>
            <a:fld id="{BA3ACDF0-ECFB-4ED4-8B0E-F1F925D777E1}" type="datetime1">
              <a:rPr lang="es-ES" noProof="0" smtClean="0"/>
              <a:t>19/11/23</a:t>
            </a:fld>
            <a:endParaRPr lang="es-ES" noProof="0"/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C04A0D6F-F996-434B-9FCE-1D573737EE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5868" y="311727"/>
            <a:ext cx="6835538" cy="7897091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AA6469F6-8A92-1342-9B85-AAD81B7C60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44648" y="311728"/>
            <a:ext cx="571265" cy="467204"/>
          </a:xfrm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3200">
                <a:solidFill>
                  <a:schemeClr val="accent4"/>
                </a:solidFill>
              </a:defRPr>
            </a:lvl1pPr>
            <a:lvl2pPr>
              <a:defRPr sz="220"/>
            </a:lvl2pPr>
            <a:lvl3pPr marL="1341150" indent="0" algn="l">
              <a:buFontTx/>
              <a:buNone/>
              <a:defRPr sz="6500"/>
            </a:lvl3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16" name="Marcador de texto 11">
            <a:extLst>
              <a:ext uri="{FF2B5EF4-FFF2-40B4-BE49-F238E27FC236}">
                <a16:creationId xmlns:a16="http://schemas.microsoft.com/office/drawing/2014/main" id="{400C6FD2-A548-2549-8D86-FA38F1549E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7385" y="1230094"/>
            <a:ext cx="6858000" cy="2968682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3000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4" name="Marcador de texto 11">
            <a:extLst>
              <a:ext uri="{FF2B5EF4-FFF2-40B4-BE49-F238E27FC236}">
                <a16:creationId xmlns:a16="http://schemas.microsoft.com/office/drawing/2014/main" id="{999B7129-2521-DD42-859F-57873D4CC9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3406" y="8447190"/>
            <a:ext cx="6858000" cy="888898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30000"/>
              </a:lnSpc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El título de la imagen puede escribirse aquí.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id="{C6AD0CFE-ADF0-1349-9915-E5938CF909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47385" y="4795935"/>
            <a:ext cx="6858000" cy="4540152"/>
          </a:xfrm>
        </p:spPr>
        <p:txBody>
          <a:bodyPr numCol="2" spcCol="182880" rtlCol="0">
            <a:normAutofit/>
          </a:bodyPr>
          <a:lstStyle>
            <a:lvl1pPr marL="0" indent="0">
              <a:lnSpc>
                <a:spcPct val="13000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8550D01D-2874-414D-824C-B7B9CF3CEF2B}"/>
              </a:ext>
            </a:extLst>
          </p:cNvPr>
          <p:cNvCxnSpPr>
            <a:cxnSpLocks/>
          </p:cNvCxnSpPr>
          <p:nvPr userDrawn="1"/>
        </p:nvCxnSpPr>
        <p:spPr>
          <a:xfrm>
            <a:off x="15280979" y="0"/>
            <a:ext cx="0" cy="956983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arcador de texto 66">
            <a:extLst>
              <a:ext uri="{FF2B5EF4-FFF2-40B4-BE49-F238E27FC236}">
                <a16:creationId xmlns:a16="http://schemas.microsoft.com/office/drawing/2014/main" id="{9A93C115-139C-0B43-AAB3-91C0166FE1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94622" y="762889"/>
            <a:ext cx="2266562" cy="318837"/>
          </a:xfrm>
        </p:spPr>
        <p:txBody>
          <a:bodyPr rtlCol="0" anchor="ctr">
            <a:noAutofit/>
          </a:bodyPr>
          <a:lstStyle>
            <a:lvl1pPr marL="0" indent="0" algn="l">
              <a:buFontTx/>
              <a:buNone/>
              <a:defRPr sz="1600" b="1" u="none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70575" indent="0">
              <a:buFontTx/>
              <a:buNone/>
              <a:defRPr>
                <a:solidFill>
                  <a:schemeClr val="bg1"/>
                </a:solidFill>
              </a:defRPr>
            </a:lvl2pPr>
            <a:lvl3pPr marL="1341150" indent="0">
              <a:buFontTx/>
              <a:buNone/>
              <a:defRPr>
                <a:solidFill>
                  <a:schemeClr val="bg1"/>
                </a:solidFill>
              </a:defRPr>
            </a:lvl3pPr>
            <a:lvl4pPr marL="2011725" indent="0">
              <a:buFontTx/>
              <a:buNone/>
              <a:defRPr>
                <a:solidFill>
                  <a:schemeClr val="bg1"/>
                </a:solidFill>
              </a:defRPr>
            </a:lvl4pPr>
            <a:lvl5pPr marL="2682301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Nombre del autor</a:t>
            </a:r>
          </a:p>
        </p:txBody>
      </p:sp>
    </p:spTree>
    <p:extLst>
      <p:ext uri="{BB962C8B-B14F-4D97-AF65-F5344CB8AC3E}">
        <p14:creationId xmlns:p14="http://schemas.microsoft.com/office/powerpoint/2010/main" val="110223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fusión de tripl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7A09F6-762B-1942-9CA5-5B6680E33E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72542B-48FE-D14C-A887-2A6324894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6A4B57-8BC2-1446-9E08-DD15BBFF076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75256" y="9569837"/>
            <a:ext cx="3497262" cy="442138"/>
          </a:xfrm>
          <a:prstGeom prst="rect">
            <a:avLst/>
          </a:prstGeom>
        </p:spPr>
        <p:txBody>
          <a:bodyPr rtlCol="0"/>
          <a:lstStyle/>
          <a:p>
            <a:pPr rtl="0"/>
            <a:fld id="{E1C56D6D-D04F-4BD2-93AC-98D03F0386B8}" type="datetime1">
              <a:rPr lang="es-ES" noProof="0" smtClean="0"/>
              <a:t>19/11/23</a:t>
            </a:fld>
            <a:endParaRPr lang="es-ES" noProof="0"/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C04A0D6F-F996-434B-9FCE-1D573737EE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5868" y="311728"/>
            <a:ext cx="6835538" cy="2670012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id="{C6AD0CFE-ADF0-1349-9915-E5938CF909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47385" y="4795935"/>
            <a:ext cx="6858000" cy="4540152"/>
          </a:xfrm>
        </p:spPr>
        <p:txBody>
          <a:bodyPr numCol="2" spcCol="182880" rtlCol="0">
            <a:normAutofit/>
          </a:bodyPr>
          <a:lstStyle>
            <a:lvl1pPr marL="0" indent="0">
              <a:lnSpc>
                <a:spcPct val="130000"/>
              </a:lnSpc>
              <a:buNone/>
              <a:defRPr sz="1400" b="1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5" name="Marcador de posición de imagen 9">
            <a:extLst>
              <a:ext uri="{FF2B5EF4-FFF2-40B4-BE49-F238E27FC236}">
                <a16:creationId xmlns:a16="http://schemas.microsoft.com/office/drawing/2014/main" id="{A3F6B2FB-B206-2F41-896C-A28898BB61F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15868" y="3233832"/>
            <a:ext cx="6835538" cy="2670012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posición de imagen 9">
            <a:extLst>
              <a:ext uri="{FF2B5EF4-FFF2-40B4-BE49-F238E27FC236}">
                <a16:creationId xmlns:a16="http://schemas.microsoft.com/office/drawing/2014/main" id="{6637F497-9E90-F145-8AF3-3D684E896E0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5868" y="6155936"/>
            <a:ext cx="6835538" cy="2670012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2" name="Marcador de texto 11">
            <a:extLst>
              <a:ext uri="{FF2B5EF4-FFF2-40B4-BE49-F238E27FC236}">
                <a16:creationId xmlns:a16="http://schemas.microsoft.com/office/drawing/2014/main" id="{DCA43B81-1457-A84D-AC2B-479069DF61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7385" y="1230094"/>
            <a:ext cx="6858000" cy="2968682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3000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6121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fundir c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AFE11495-E900-0141-9F12-9208AE75C7A5}"/>
              </a:ext>
            </a:extLst>
          </p:cNvPr>
          <p:cNvSpPr/>
          <p:nvPr userDrawn="1"/>
        </p:nvSpPr>
        <p:spPr>
          <a:xfrm>
            <a:off x="0" y="0"/>
            <a:ext cx="7772400" cy="10058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7A09F6-762B-1942-9CA5-5B6680E33E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72542B-48FE-D14C-A887-2A6324894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6A4B57-8BC2-1446-9E08-DD15BBFF076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75256" y="9569837"/>
            <a:ext cx="3497262" cy="442138"/>
          </a:xfrm>
          <a:prstGeom prst="rect">
            <a:avLst/>
          </a:prstGeom>
        </p:spPr>
        <p:txBody>
          <a:bodyPr rtlCol="0"/>
          <a:lstStyle/>
          <a:p>
            <a:pPr rtl="0"/>
            <a:fld id="{6ABC72EE-3912-4841-B915-AAFAE2D1123A}" type="datetime1">
              <a:rPr lang="es-ES" noProof="0" smtClean="0"/>
              <a:t>19/11/23</a:t>
            </a:fld>
            <a:endParaRPr lang="es-ES" noProof="0"/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id="{C6AD0CFE-ADF0-1349-9915-E5938CF909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47385" y="4795935"/>
            <a:ext cx="6858000" cy="4540152"/>
          </a:xfrm>
        </p:spPr>
        <p:txBody>
          <a:bodyPr numCol="2" spcCol="182880" rtlCol="0">
            <a:normAutofit/>
          </a:bodyPr>
          <a:lstStyle>
            <a:lvl1pPr marL="0" indent="0">
              <a:lnSpc>
                <a:spcPct val="13000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21" name="Marcador de texto 66">
            <a:extLst>
              <a:ext uri="{FF2B5EF4-FFF2-40B4-BE49-F238E27FC236}">
                <a16:creationId xmlns:a16="http://schemas.microsoft.com/office/drawing/2014/main" id="{817AC35A-DD6D-0549-B7C2-7AF50B567E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901" y="2450112"/>
            <a:ext cx="7150720" cy="4628685"/>
          </a:xfrm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</a:defRPr>
            </a:lvl1pPr>
            <a:lvl2pPr marL="670575" indent="0">
              <a:buFontTx/>
              <a:buNone/>
              <a:defRPr>
                <a:solidFill>
                  <a:schemeClr val="bg1"/>
                </a:solidFill>
              </a:defRPr>
            </a:lvl2pPr>
            <a:lvl3pPr marL="1341150" indent="0">
              <a:buFontTx/>
              <a:buNone/>
              <a:defRPr>
                <a:solidFill>
                  <a:schemeClr val="bg1"/>
                </a:solidFill>
              </a:defRPr>
            </a:lvl3pPr>
            <a:lvl4pPr marL="2011725" indent="0">
              <a:buFontTx/>
              <a:buNone/>
              <a:defRPr>
                <a:solidFill>
                  <a:schemeClr val="bg1"/>
                </a:solidFill>
              </a:defRPr>
            </a:lvl4pPr>
            <a:lvl5pPr marL="2682301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Lorem ipsum sit amet consectetur adipiscing elit.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771C15E6-4FC5-D44D-BBBF-862D4690F6D3}"/>
              </a:ext>
            </a:extLst>
          </p:cNvPr>
          <p:cNvCxnSpPr>
            <a:cxnSpLocks/>
          </p:cNvCxnSpPr>
          <p:nvPr userDrawn="1"/>
        </p:nvCxnSpPr>
        <p:spPr>
          <a:xfrm>
            <a:off x="15280979" y="0"/>
            <a:ext cx="0" cy="956983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arcador de texto 11">
            <a:extLst>
              <a:ext uri="{FF2B5EF4-FFF2-40B4-BE49-F238E27FC236}">
                <a16:creationId xmlns:a16="http://schemas.microsoft.com/office/drawing/2014/main" id="{A76A0302-4D4D-7F47-B21A-50BB503403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7385" y="1230094"/>
            <a:ext cx="6858000" cy="2968682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3000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6137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tización y divulgación de la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AFE11495-E900-0141-9F12-9208AE75C7A5}"/>
              </a:ext>
            </a:extLst>
          </p:cNvPr>
          <p:cNvSpPr/>
          <p:nvPr userDrawn="1"/>
        </p:nvSpPr>
        <p:spPr>
          <a:xfrm>
            <a:off x="7772400" y="1"/>
            <a:ext cx="7772400" cy="50292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2FFD63-8D92-B741-B6B3-1FE000FF2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4217" y="311727"/>
            <a:ext cx="6110764" cy="467205"/>
          </a:xfrm>
        </p:spPr>
        <p:txBody>
          <a:bodyPr rtlCol="0" anchor="ctr">
            <a:normAutofit/>
          </a:bodyPr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 noProof="0"/>
              <a:t>Título de la característica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7A09F6-762B-1942-9CA5-5B6680E33E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72542B-48FE-D14C-A887-2A6324894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6A4B57-8BC2-1446-9E08-DD15BBFF076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75256" y="9569837"/>
            <a:ext cx="3497262" cy="442138"/>
          </a:xfrm>
          <a:prstGeom prst="rect">
            <a:avLst/>
          </a:prstGeom>
        </p:spPr>
        <p:txBody>
          <a:bodyPr rtlCol="0"/>
          <a:lstStyle/>
          <a:p>
            <a:pPr rtl="0"/>
            <a:fld id="{4FF50B64-B0F4-4805-9C5A-910FE73FC030}" type="datetime1">
              <a:rPr lang="es-ES" noProof="0" smtClean="0"/>
              <a:t>19/11/23</a:t>
            </a:fld>
            <a:endParaRPr lang="es-ES" noProof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092FED9-F29D-644B-BCF2-2968CED2C749}"/>
              </a:ext>
            </a:extLst>
          </p:cNvPr>
          <p:cNvCxnSpPr>
            <a:cxnSpLocks/>
          </p:cNvCxnSpPr>
          <p:nvPr userDrawn="1"/>
        </p:nvCxnSpPr>
        <p:spPr>
          <a:xfrm>
            <a:off x="1104728" y="311728"/>
            <a:ext cx="0" cy="82939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AA6469F6-8A92-1342-9B85-AAD81B7C60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243" y="311728"/>
            <a:ext cx="571265" cy="467204"/>
          </a:xfrm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3200">
                <a:solidFill>
                  <a:schemeClr val="accent4"/>
                </a:solidFill>
              </a:defRPr>
            </a:lvl1pPr>
            <a:lvl2pPr>
              <a:defRPr sz="220"/>
            </a:lvl2pPr>
            <a:lvl3pPr marL="1341150" indent="0" algn="l">
              <a:buFontTx/>
              <a:buNone/>
              <a:defRPr sz="6500"/>
            </a:lvl3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15" name="Cuadro de texto 14">
            <a:extLst>
              <a:ext uri="{FF2B5EF4-FFF2-40B4-BE49-F238E27FC236}">
                <a16:creationId xmlns:a16="http://schemas.microsoft.com/office/drawing/2014/main" id="{FA567D2B-7B8E-D04F-BEE5-C95ACE6CDD98}"/>
              </a:ext>
            </a:extLst>
          </p:cNvPr>
          <p:cNvSpPr txBox="1"/>
          <p:nvPr userDrawn="1"/>
        </p:nvSpPr>
        <p:spPr>
          <a:xfrm>
            <a:off x="10631295" y="127427"/>
            <a:ext cx="21187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15000" noProof="0">
                <a:solidFill>
                  <a:schemeClr val="accent4"/>
                </a:solidFill>
              </a:rPr>
              <a:t>“</a:t>
            </a:r>
          </a:p>
        </p:txBody>
      </p:sp>
      <p:sp>
        <p:nvSpPr>
          <p:cNvPr id="18" name="Cuadro de texto 17">
            <a:extLst>
              <a:ext uri="{FF2B5EF4-FFF2-40B4-BE49-F238E27FC236}">
                <a16:creationId xmlns:a16="http://schemas.microsoft.com/office/drawing/2014/main" id="{92D24E3B-777C-EA49-9202-70B0F83AC6FA}"/>
              </a:ext>
            </a:extLst>
          </p:cNvPr>
          <p:cNvSpPr txBox="1"/>
          <p:nvPr userDrawn="1"/>
        </p:nvSpPr>
        <p:spPr>
          <a:xfrm rot="10800000">
            <a:off x="10631295" y="2581409"/>
            <a:ext cx="21187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15000" noProof="0">
                <a:solidFill>
                  <a:schemeClr val="accent4"/>
                </a:solidFill>
              </a:rPr>
              <a:t>“</a:t>
            </a:r>
          </a:p>
        </p:txBody>
      </p:sp>
      <p:sp>
        <p:nvSpPr>
          <p:cNvPr id="21" name="Marcador de texto 66">
            <a:extLst>
              <a:ext uri="{FF2B5EF4-FFF2-40B4-BE49-F238E27FC236}">
                <a16:creationId xmlns:a16="http://schemas.microsoft.com/office/drawing/2014/main" id="{817AC35A-DD6D-0549-B7C2-7AF50B567E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15301" y="1225057"/>
            <a:ext cx="7150720" cy="2579088"/>
          </a:xfrm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3000">
                <a:solidFill>
                  <a:schemeClr val="bg1"/>
                </a:solidFill>
              </a:defRPr>
            </a:lvl1pPr>
            <a:lvl2pPr marL="670575" indent="0">
              <a:buFontTx/>
              <a:buNone/>
              <a:defRPr>
                <a:solidFill>
                  <a:schemeClr val="bg1"/>
                </a:solidFill>
              </a:defRPr>
            </a:lvl2pPr>
            <a:lvl3pPr marL="1341150" indent="0">
              <a:buFontTx/>
              <a:buNone/>
              <a:defRPr>
                <a:solidFill>
                  <a:schemeClr val="bg1"/>
                </a:solidFill>
              </a:defRPr>
            </a:lvl3pPr>
            <a:lvl4pPr marL="2011725" indent="0">
              <a:buFontTx/>
              <a:buNone/>
              <a:defRPr>
                <a:solidFill>
                  <a:schemeClr val="bg1"/>
                </a:solidFill>
              </a:defRPr>
            </a:lvl4pPr>
            <a:lvl5pPr marL="2682301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Lorem ipsum sit amet consectetur adipiscing elit.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771C15E6-4FC5-D44D-BBBF-862D4690F6D3}"/>
              </a:ext>
            </a:extLst>
          </p:cNvPr>
          <p:cNvCxnSpPr>
            <a:cxnSpLocks/>
          </p:cNvCxnSpPr>
          <p:nvPr userDrawn="1"/>
        </p:nvCxnSpPr>
        <p:spPr>
          <a:xfrm>
            <a:off x="15280979" y="0"/>
            <a:ext cx="0" cy="9569837"/>
          </a:xfrm>
          <a:prstGeom prst="line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arcador de posición de imagen 9">
            <a:extLst>
              <a:ext uri="{FF2B5EF4-FFF2-40B4-BE49-F238E27FC236}">
                <a16:creationId xmlns:a16="http://schemas.microsoft.com/office/drawing/2014/main" id="{C3E28909-228D-8747-8CFA-987277E8E6A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243" y="1407930"/>
            <a:ext cx="6835538" cy="362127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5" name="Marcador de texto 11">
            <a:extLst>
              <a:ext uri="{FF2B5EF4-FFF2-40B4-BE49-F238E27FC236}">
                <a16:creationId xmlns:a16="http://schemas.microsoft.com/office/drawing/2014/main" id="{649F7AC1-F501-A64D-8164-FCA5886320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6980" y="5319569"/>
            <a:ext cx="6858000" cy="3983456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30000"/>
              </a:lnSpc>
              <a:buNone/>
              <a:tabLst>
                <a:tab pos="1581150" algn="l"/>
              </a:tabLst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6" name="Marcador de texto 11">
            <a:extLst>
              <a:ext uri="{FF2B5EF4-FFF2-40B4-BE49-F238E27FC236}">
                <a16:creationId xmlns:a16="http://schemas.microsoft.com/office/drawing/2014/main" id="{400E6B8B-BFB2-E749-A089-AFBB66D6E10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29822" y="5319569"/>
            <a:ext cx="6858000" cy="3983456"/>
          </a:xfrm>
        </p:spPr>
        <p:txBody>
          <a:bodyPr numCol="2" spcCol="182880" rtlCol="0">
            <a:normAutofit/>
          </a:bodyPr>
          <a:lstStyle>
            <a:lvl1pPr marL="0" indent="0">
              <a:lnSpc>
                <a:spcPct val="130000"/>
              </a:lnSpc>
              <a:buNone/>
              <a:tabLst>
                <a:tab pos="1581150" algn="l"/>
              </a:tabLst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7" name="Marcador de texto 66">
            <a:extLst>
              <a:ext uri="{FF2B5EF4-FFF2-40B4-BE49-F238E27FC236}">
                <a16:creationId xmlns:a16="http://schemas.microsoft.com/office/drawing/2014/main" id="{57E7A4A8-06CE-4941-929D-ABF311C1E2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04217" y="822281"/>
            <a:ext cx="2266562" cy="318837"/>
          </a:xfrm>
        </p:spPr>
        <p:txBody>
          <a:bodyPr rtlCol="0" anchor="ctr">
            <a:noAutofit/>
          </a:bodyPr>
          <a:lstStyle>
            <a:lvl1pPr marL="0" indent="0" algn="l">
              <a:buFontTx/>
              <a:buNone/>
              <a:defRPr sz="1600" b="1" u="none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70575" indent="0">
              <a:buFontTx/>
              <a:buNone/>
              <a:defRPr>
                <a:solidFill>
                  <a:schemeClr val="bg1"/>
                </a:solidFill>
              </a:defRPr>
            </a:lvl2pPr>
            <a:lvl3pPr marL="1341150" indent="0">
              <a:buFontTx/>
              <a:buNone/>
              <a:defRPr>
                <a:solidFill>
                  <a:schemeClr val="bg1"/>
                </a:solidFill>
              </a:defRPr>
            </a:lvl3pPr>
            <a:lvl4pPr marL="2011725" indent="0">
              <a:buFontTx/>
              <a:buNone/>
              <a:defRPr>
                <a:solidFill>
                  <a:schemeClr val="bg1"/>
                </a:solidFill>
              </a:defRPr>
            </a:lvl4pPr>
            <a:lvl5pPr marL="2682301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Nombre del autor</a:t>
            </a:r>
          </a:p>
        </p:txBody>
      </p:sp>
    </p:spTree>
    <p:extLst>
      <p:ext uri="{BB962C8B-B14F-4D97-AF65-F5344CB8AC3E}">
        <p14:creationId xmlns:p14="http://schemas.microsoft.com/office/powerpoint/2010/main" val="27077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7B2A2B9-05C3-4D4C-A5FA-2825AEF4290C}"/>
              </a:ext>
            </a:extLst>
          </p:cNvPr>
          <p:cNvSpPr/>
          <p:nvPr userDrawn="1"/>
        </p:nvSpPr>
        <p:spPr>
          <a:xfrm>
            <a:off x="7696199" y="8658807"/>
            <a:ext cx="7868479" cy="1418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F690A9D-E97C-6E45-88B8-10C6AF357AAC}"/>
              </a:ext>
            </a:extLst>
          </p:cNvPr>
          <p:cNvSpPr/>
          <p:nvPr userDrawn="1"/>
        </p:nvSpPr>
        <p:spPr>
          <a:xfrm>
            <a:off x="-4243" y="0"/>
            <a:ext cx="7700443" cy="1005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tx1"/>
              </a:solidFill>
            </a:endParaRPr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00EE1104-237A-BF43-A4B2-12D92FA5B9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80375" y="0"/>
            <a:ext cx="7091363" cy="9105900"/>
          </a:xfrm>
          <a:solidFill>
            <a:schemeClr val="tx1"/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C661BACD-AAF9-B74C-8453-53F0E11290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0374" y="9105900"/>
            <a:ext cx="7091363" cy="952500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 rtl="0"/>
            <a:r>
              <a:rPr lang="es-ES" noProof="0"/>
              <a:t>MES, AÑO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AC802AFF-94A7-DC42-8F84-A8D739AC9D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03761" y="6196013"/>
            <a:ext cx="2632075" cy="2909887"/>
          </a:xfrm>
          <a:solidFill>
            <a:schemeClr val="tx1">
              <a:alpha val="70000"/>
            </a:schemeClr>
          </a:solidFill>
        </p:spPr>
        <p:txBody>
          <a:bodyPr lIns="0" rIns="274320" rtlCol="0" anchor="ctr">
            <a:normAutofit/>
          </a:bodyPr>
          <a:lstStyle>
            <a:lvl1pPr marL="0" marR="0" indent="0" algn="r" defTabSz="1341150" rtl="0" eaLnBrk="1" fontAlgn="auto" latinLnBrk="0" hangingPunct="1">
              <a:lnSpc>
                <a:spcPct val="2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>
              <a:lnSpc>
                <a:spcPct val="200000"/>
              </a:lnSpc>
            </a:pPr>
            <a:r>
              <a:rPr lang="es-ES" sz="1400" b="1" noProof="0"/>
              <a:t>Historia 1</a:t>
            </a:r>
            <a:r>
              <a:rPr lang="es-ES" sz="1400" noProof="0"/>
              <a:t> </a:t>
            </a:r>
            <a:r>
              <a:rPr lang="es-ES" sz="1400" b="1" noProof="0"/>
              <a:t>– página 1</a:t>
            </a:r>
          </a:p>
          <a:p>
            <a:pPr rtl="0">
              <a:lnSpc>
                <a:spcPct val="200000"/>
              </a:lnSpc>
            </a:pPr>
            <a:r>
              <a:rPr lang="es-ES" sz="1400" b="1" noProof="0"/>
              <a:t>Historia 2 </a:t>
            </a:r>
            <a:r>
              <a:rPr lang="es-ES" sz="1400" noProof="0"/>
              <a:t> – página 5</a:t>
            </a:r>
          </a:p>
          <a:p>
            <a:pPr rtl="0">
              <a:lnSpc>
                <a:spcPct val="200000"/>
              </a:lnSpc>
            </a:pPr>
            <a:r>
              <a:rPr lang="es-ES" sz="1400" b="1" noProof="0"/>
              <a:t>Historia 3 </a:t>
            </a:r>
            <a:r>
              <a:rPr lang="es-ES" sz="1400" noProof="0"/>
              <a:t> – página 9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9C0B1F-AE2D-4325-9752-F760474C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05" y="535519"/>
            <a:ext cx="4570095" cy="194415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6818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fusión de imagen en pagin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7A09F6-762B-1942-9CA5-5B6680E33E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72542B-48FE-D14C-A887-2A6324894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6A4B57-8BC2-1446-9E08-DD15BBFF076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75256" y="9569837"/>
            <a:ext cx="3497262" cy="442138"/>
          </a:xfrm>
          <a:prstGeom prst="rect">
            <a:avLst/>
          </a:prstGeom>
        </p:spPr>
        <p:txBody>
          <a:bodyPr rtlCol="0"/>
          <a:lstStyle/>
          <a:p>
            <a:pPr rtl="0"/>
            <a:fld id="{BA3ACDF0-ECFB-4ED4-8B0E-F1F925D777E1}" type="datetime1">
              <a:rPr lang="es-ES" noProof="0" smtClean="0"/>
              <a:t>19/11/23</a:t>
            </a:fld>
            <a:endParaRPr lang="es-ES" noProof="0"/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C04A0D6F-F996-434B-9FCE-1D573737EE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5868" y="311727"/>
            <a:ext cx="6835538" cy="7897091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6" name="Marcador de texto 11">
            <a:extLst>
              <a:ext uri="{FF2B5EF4-FFF2-40B4-BE49-F238E27FC236}">
                <a16:creationId xmlns:a16="http://schemas.microsoft.com/office/drawing/2014/main" id="{400C6FD2-A548-2549-8D86-FA38F1549E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7385" y="1230094"/>
            <a:ext cx="6858000" cy="2968682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3000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4" name="Marcador de texto 11">
            <a:extLst>
              <a:ext uri="{FF2B5EF4-FFF2-40B4-BE49-F238E27FC236}">
                <a16:creationId xmlns:a16="http://schemas.microsoft.com/office/drawing/2014/main" id="{999B7129-2521-DD42-859F-57873D4CC9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3406" y="8447190"/>
            <a:ext cx="6858000" cy="888898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30000"/>
              </a:lnSpc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El título de la imagen puede escribirse aquí.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id="{C6AD0CFE-ADF0-1349-9915-E5938CF909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47385" y="4795935"/>
            <a:ext cx="6858000" cy="4540152"/>
          </a:xfrm>
        </p:spPr>
        <p:txBody>
          <a:bodyPr numCol="2" spcCol="182880" rtlCol="0">
            <a:normAutofit/>
          </a:bodyPr>
          <a:lstStyle>
            <a:lvl1pPr marL="0" indent="0">
              <a:lnSpc>
                <a:spcPct val="13000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8550D01D-2874-414D-824C-B7B9CF3CEF2B}"/>
              </a:ext>
            </a:extLst>
          </p:cNvPr>
          <p:cNvCxnSpPr>
            <a:cxnSpLocks/>
          </p:cNvCxnSpPr>
          <p:nvPr userDrawn="1"/>
        </p:nvCxnSpPr>
        <p:spPr>
          <a:xfrm>
            <a:off x="15280979" y="-20320"/>
            <a:ext cx="0" cy="956983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04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acterística de imagen divulg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FD63-8D92-B741-B6B3-1FE000FF2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3" y="311727"/>
            <a:ext cx="6336999" cy="1092608"/>
          </a:xfrm>
        </p:spPr>
        <p:txBody>
          <a:bodyPr rtlCol="0">
            <a:normAutofit/>
          </a:bodyPr>
          <a:lstStyle>
            <a:lvl1pPr>
              <a:defRPr sz="650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 noProof="0"/>
              <a:t>Título de la característica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7A09F6-762B-1942-9CA5-5B6680E33E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72542B-48FE-D14C-A887-2A6324894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6A4B57-8BC2-1446-9E08-DD15BBFF076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75256" y="9569837"/>
            <a:ext cx="3497262" cy="442138"/>
          </a:xfrm>
          <a:prstGeom prst="rect">
            <a:avLst/>
          </a:prstGeom>
        </p:spPr>
        <p:txBody>
          <a:bodyPr rtlCol="0"/>
          <a:lstStyle/>
          <a:p>
            <a:pPr rtl="0"/>
            <a:fld id="{A352DEC8-3437-4D80-A365-1CFFA879DEC1}" type="datetime1">
              <a:rPr lang="es-ES" noProof="0" smtClean="0"/>
              <a:t>19/11/23</a:t>
            </a:fld>
            <a:endParaRPr lang="es-ES" noProof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092FED9-F29D-644B-BCF2-2968CED2C749}"/>
              </a:ext>
            </a:extLst>
          </p:cNvPr>
          <p:cNvCxnSpPr/>
          <p:nvPr userDrawn="1"/>
        </p:nvCxnSpPr>
        <p:spPr>
          <a:xfrm>
            <a:off x="814915" y="311728"/>
            <a:ext cx="0" cy="109260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C04A0D6F-F996-434B-9FCE-1D573737EE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5868" y="1932206"/>
            <a:ext cx="6835538" cy="3447444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02DDB3CA-4049-BD4C-83A1-7BBF091B27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5868" y="5613400"/>
            <a:ext cx="6858000" cy="3722688"/>
          </a:xfrm>
        </p:spPr>
        <p:txBody>
          <a:bodyPr numCol="2" spcCol="182880" rtlCol="0">
            <a:normAutofit/>
          </a:bodyPr>
          <a:lstStyle>
            <a:lvl1pPr marL="0" indent="0">
              <a:lnSpc>
                <a:spcPct val="13000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4" name="Cuadro de texto 13">
            <a:extLst>
              <a:ext uri="{FF2B5EF4-FFF2-40B4-BE49-F238E27FC236}">
                <a16:creationId xmlns:a16="http://schemas.microsoft.com/office/drawing/2014/main" id="{52D08331-6544-744C-8571-269612F406D9}"/>
              </a:ext>
            </a:extLst>
          </p:cNvPr>
          <p:cNvSpPr txBox="1"/>
          <p:nvPr userDrawn="1"/>
        </p:nvSpPr>
        <p:spPr>
          <a:xfrm>
            <a:off x="7772400" y="311727"/>
            <a:ext cx="760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s-ES" noProof="0"/>
          </a:p>
        </p:txBody>
      </p:sp>
      <p:sp>
        <p:nvSpPr>
          <p:cNvPr id="15" name="Marcador de texto 11">
            <a:extLst>
              <a:ext uri="{FF2B5EF4-FFF2-40B4-BE49-F238E27FC236}">
                <a16:creationId xmlns:a16="http://schemas.microsoft.com/office/drawing/2014/main" id="{5A048A91-9FD9-5B42-9AFE-B422C92023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72400" y="311727"/>
            <a:ext cx="7607970" cy="9024361"/>
          </a:xfrm>
        </p:spPr>
        <p:txBody>
          <a:bodyPr numCol="2" spcCol="182880" rtlCol="0">
            <a:normAutofit/>
          </a:bodyPr>
          <a:lstStyle>
            <a:lvl1pPr marL="0" marR="0" indent="0" algn="l" defTabSz="1341150" rtl="0" eaLnBrk="1" fontAlgn="auto" latinLnBrk="0" hangingPunct="1">
              <a:lnSpc>
                <a:spcPct val="13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9984EB38-DD6D-2948-996C-2E9069D0A7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431" y="311726"/>
            <a:ext cx="650484" cy="1092607"/>
          </a:xfrm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6500">
                <a:solidFill>
                  <a:schemeClr val="accent4"/>
                </a:solidFill>
              </a:defRPr>
            </a:lvl1pPr>
            <a:lvl2pPr>
              <a:defRPr sz="220"/>
            </a:lvl2pPr>
            <a:lvl3pPr marL="1341150" indent="0" algn="l">
              <a:buFontTx/>
              <a:buNone/>
              <a:defRPr sz="6500"/>
            </a:lvl3pPr>
          </a:lstStyle>
          <a:p>
            <a:pPr lvl="0" rtl="0"/>
            <a:r>
              <a:rPr lang="es-ES" noProof="0"/>
              <a:t>1</a:t>
            </a:r>
          </a:p>
        </p:txBody>
      </p:sp>
      <p:sp>
        <p:nvSpPr>
          <p:cNvPr id="13" name="Marcador de texto 66">
            <a:extLst>
              <a:ext uri="{FF2B5EF4-FFF2-40B4-BE49-F238E27FC236}">
                <a16:creationId xmlns:a16="http://schemas.microsoft.com/office/drawing/2014/main" id="{81EF9CB8-C11A-5D44-876B-20EA78D2FC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402" y="1427746"/>
            <a:ext cx="2266562" cy="318837"/>
          </a:xfrm>
        </p:spPr>
        <p:txBody>
          <a:bodyPr rtlCol="0" anchor="ctr">
            <a:noAutofit/>
          </a:bodyPr>
          <a:lstStyle>
            <a:lvl1pPr marL="0" indent="0" algn="l">
              <a:buFontTx/>
              <a:buNone/>
              <a:defRPr sz="1600" b="1" u="none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70575" indent="0">
              <a:buFontTx/>
              <a:buNone/>
              <a:defRPr>
                <a:solidFill>
                  <a:schemeClr val="bg1"/>
                </a:solidFill>
              </a:defRPr>
            </a:lvl2pPr>
            <a:lvl3pPr marL="1341150" indent="0">
              <a:buFontTx/>
              <a:buNone/>
              <a:defRPr>
                <a:solidFill>
                  <a:schemeClr val="bg1"/>
                </a:solidFill>
              </a:defRPr>
            </a:lvl3pPr>
            <a:lvl4pPr marL="2011725" indent="0">
              <a:buFontTx/>
              <a:buNone/>
              <a:defRPr>
                <a:solidFill>
                  <a:schemeClr val="bg1"/>
                </a:solidFill>
              </a:defRPr>
            </a:lvl4pPr>
            <a:lvl5pPr marL="2682301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Nombre del autor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3D00EE4-469A-3640-B0D6-93DACF96A278}"/>
              </a:ext>
            </a:extLst>
          </p:cNvPr>
          <p:cNvCxnSpPr>
            <a:cxnSpLocks/>
          </p:cNvCxnSpPr>
          <p:nvPr userDrawn="1"/>
        </p:nvCxnSpPr>
        <p:spPr>
          <a:xfrm>
            <a:off x="814915" y="311728"/>
            <a:ext cx="0" cy="1434855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29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7B2A2B9-05C3-4D4C-A5FA-2825AEF4290C}"/>
              </a:ext>
            </a:extLst>
          </p:cNvPr>
          <p:cNvSpPr/>
          <p:nvPr userDrawn="1"/>
        </p:nvSpPr>
        <p:spPr>
          <a:xfrm>
            <a:off x="1" y="8658807"/>
            <a:ext cx="15564678" cy="1418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00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7B2A2B9-05C3-4D4C-A5FA-2825AEF4290C}"/>
              </a:ext>
            </a:extLst>
          </p:cNvPr>
          <p:cNvSpPr/>
          <p:nvPr userDrawn="1"/>
        </p:nvSpPr>
        <p:spPr>
          <a:xfrm>
            <a:off x="1" y="8658807"/>
            <a:ext cx="15564678" cy="1418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F690A9D-E97C-6E45-88B8-10C6AF357AAC}"/>
              </a:ext>
            </a:extLst>
          </p:cNvPr>
          <p:cNvSpPr/>
          <p:nvPr userDrawn="1"/>
        </p:nvSpPr>
        <p:spPr>
          <a:xfrm>
            <a:off x="7864235" y="0"/>
            <a:ext cx="7700443" cy="10058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E2E5A2-469A-4156-868F-C892B5D0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05" y="535519"/>
            <a:ext cx="6322695" cy="1944159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685564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68868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l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rtlCol="0" anchor="b"/>
          <a:lstStyle>
            <a:lvl1pPr>
              <a:defRPr sz="88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 rtlCol="0"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793152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7187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rtlCol="0"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rtlCol="0"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56444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21594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7772400" y="9641440"/>
            <a:ext cx="5246370" cy="36576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Agregar un pie de página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13226902" y="9620175"/>
            <a:ext cx="2153468" cy="438225"/>
          </a:xfrm>
          <a:prstGeom prst="rect">
            <a:avLst/>
          </a:prstGeom>
        </p:spPr>
        <p:txBody>
          <a:bodyPr rtlCol="0"/>
          <a:lstStyle/>
          <a:p>
            <a:pPr rtl="0"/>
            <a:fld id="{CB2079F2-58AF-ED44-82D7-E04B2F6FD68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83701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28868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/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web.facebook.com/fundacionradaber/?_rdc=1&amp;_rdr" TargetMode="External"/><Relationship Id="rId3" Type="http://schemas.openxmlformats.org/officeDocument/2006/relationships/image" Target="../media/image14.jpg"/><Relationship Id="rId7" Type="http://schemas.openxmlformats.org/officeDocument/2006/relationships/hyperlink" Target="https://www.instagram.com/fundacionradaber/?hl=es" TargetMode="Externa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https://fundacionradaber.org/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s://www.instagram.com/fundacionradaber/" TargetMode="External"/><Relationship Id="rId4" Type="http://schemas.openxmlformats.org/officeDocument/2006/relationships/hyperlink" Target="https://www.facebook.com/fundacionradaber/" TargetMode="Externa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facebook.com/fundacionradaber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eb.facebook.com/fundacionradaber/?_rdc=1&amp;_rdr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fundacionradaber/?hl=es" TargetMode="External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hyperlink" Target="https://fundacionradaber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fundacionradabe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C37B974-F3A2-9745-AD2D-138F2A87D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21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F321B9-BBD3-F849-9985-29098C2DF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6" name="Imagen 15">
            <a:hlinkClick r:id="rId3"/>
            <a:extLst>
              <a:ext uri="{FF2B5EF4-FFF2-40B4-BE49-F238E27FC236}">
                <a16:creationId xmlns:a16="http://schemas.microsoft.com/office/drawing/2014/main" id="{F4C531C6-3690-7D4D-8821-FE9661785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7" name="Imagen 16">
            <a:hlinkClick r:id="rId6"/>
            <a:extLst>
              <a:ext uri="{FF2B5EF4-FFF2-40B4-BE49-F238E27FC236}">
                <a16:creationId xmlns:a16="http://schemas.microsoft.com/office/drawing/2014/main" id="{ECF39D10-6CB6-5947-9E78-499E553852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7CE4EA7C-0457-C44D-B802-C5DB696BA4B0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arcador de pie de página 2">
            <a:extLst>
              <a:ext uri="{FF2B5EF4-FFF2-40B4-BE49-F238E27FC236}">
                <a16:creationId xmlns:a16="http://schemas.microsoft.com/office/drawing/2014/main" id="{12B6B306-A054-954F-BBA5-BAA186B33539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2" descr="Inicio - Florida Global University">
            <a:extLst>
              <a:ext uri="{FF2B5EF4-FFF2-40B4-BE49-F238E27FC236}">
                <a16:creationId xmlns:a16="http://schemas.microsoft.com/office/drawing/2014/main" id="{60DF6A47-3926-9C4D-99C5-8F87F54B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C27A3576-56E3-E348-BCCE-82BC76ED1309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900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BCCDC1-5703-B340-8D3F-A5DB55DE1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4"/>
            <a:extLst>
              <a:ext uri="{FF2B5EF4-FFF2-40B4-BE49-F238E27FC236}">
                <a16:creationId xmlns:a16="http://schemas.microsoft.com/office/drawing/2014/main" id="{7E6E3B85-E2EE-4248-869E-526D12A185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7"/>
            <a:extLst>
              <a:ext uri="{FF2B5EF4-FFF2-40B4-BE49-F238E27FC236}">
                <a16:creationId xmlns:a16="http://schemas.microsoft.com/office/drawing/2014/main" id="{01BDE481-7FF0-8E4D-98BC-AE540F06D2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25B0833-A44A-1840-B7FC-F7E8C81102D4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79CA4D88-44A4-E343-BEF2-79E9069EE3F5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2BB2F2D2-9FC3-7344-8835-A203537BF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20C3E0D-1B5F-5640-A11F-3558B7D9F64B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latin typeface="Cambria" panose="02040503050406030204" pitchFamily="18" charset="0"/>
                <a:ea typeface="Cambria" panose="020405030504060302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78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63E5C9-7225-F146-8624-B88C9B5CB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29B7AE93-5FBB-394D-B12C-E627F206BA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6A6747EA-3BE5-4A47-9EEC-D66EF1C297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21045D3-B03D-F842-A372-AE9E715CA0BD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307D7CAF-C0EC-CB4E-9635-CE172F72E77C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90DC7252-5BDD-5C4E-B19A-61004612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C7FA26D-1C99-644B-A05A-1F4B7C8CC3B1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977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12C6CEC-D0D2-D74D-97D1-BD57765D9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3C0D4E3A-719A-0E4E-93B2-B4FD76D59C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A83C9A21-7F52-2C4E-8480-D72A6B5B94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DC73BD2-2716-3B46-8FD7-E770E15A4A45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A990D8B8-C4F5-A143-987C-47C87501A54E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1D41BDDE-7B4F-844F-B888-CE58A8348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C42F666-2016-6740-82D5-CB4BAA4D0248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63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4089DA-232F-C145-8AFF-6DA2C8DCA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DEC0C8BD-CE42-8140-946F-A913F075AA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DAF0AB78-77FB-844C-8BFF-44244D839E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6AF4949-7DCB-424F-BDE0-1A88EDE8183C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090E29F6-D08F-1D4F-932D-A158841F5355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D1FA1729-6221-8E48-B385-DBCB174D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83A0B23B-FF77-A445-95C3-32576C53740B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59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998781-7396-9E40-8558-7EC10CF86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2A7BB0AB-2688-0945-8EC8-07A0E64C29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101D7653-668A-4241-87D0-86D9C9A250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D9492A1-2B80-5E46-9EF5-432EAEBC08CF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71216169-0F45-2C40-98DC-84FF54502DC4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2E0526BD-8C6E-F445-B2C8-3EF59D93D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E659240B-92BC-524C-815A-5876DE366AF3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64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456E6-21B5-9D4E-98D2-0F00B81AF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841B7368-2831-E84A-A3D9-64B8213403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B62F4468-820D-2F45-9DC8-09091816E4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6974D470-BD4C-9D4A-A872-ADCA491A4A3C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7CC10B6E-78FB-0747-BAED-4A06A85A61E8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1E0C9DB9-997E-5140-9908-BBBE67952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F573195A-E1EF-A44E-A483-8942E57DC550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7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E9ADAB-0DD9-0D48-9CCC-FA5BDDEBC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3F3CA112-8941-D44F-B5FD-D2025B53A5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80E6BF9C-344F-6C49-BDA8-88C72F8EA4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8893A0AD-8EEF-FD4D-B3AD-3B31B71034AF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703B7B79-20A8-BE44-BDEC-30449ED0DEB7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5BDF8797-5AFB-294C-82B9-836799D5D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522E47E-E104-DE46-9107-9E98A914E538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97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758286-6531-5546-A309-0278705B0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73D68569-7566-5E4D-B322-272361BCCA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601089FC-1313-C54D-9C9E-D3EE3E6CD9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91E826B-CE4F-124F-B530-81014D245FAE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C27796AC-D2B6-164E-9723-12B71C54C21A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5AA45124-4464-1342-A8EE-094A8735A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684B94E5-585E-F249-860F-E78038EB8EAF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479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E069A95-509C-D147-8BB6-30C0A3FB9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4A376D48-7E67-C045-ACEE-8EB1212F95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1FAC85C8-0235-504A-80DA-B490F6B852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C5BA431-62B3-374A-8F46-08FBE18C3076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8C73CDF2-9BF1-C549-A375-6D7431D3C62A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87109997-C60A-BC4D-A20F-6426A20E4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8E9AD1B5-0323-A342-A35C-D856C717AF40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470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89325C7-6D23-CD45-BC5A-92080822A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2" name="Imagen 11">
            <a:hlinkClick r:id="rId3"/>
            <a:extLst>
              <a:ext uri="{FF2B5EF4-FFF2-40B4-BE49-F238E27FC236}">
                <a16:creationId xmlns:a16="http://schemas.microsoft.com/office/drawing/2014/main" id="{6B475BC2-B93D-8540-8350-BA9CED73AC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3" name="Imagen 12">
            <a:hlinkClick r:id="rId6"/>
            <a:extLst>
              <a:ext uri="{FF2B5EF4-FFF2-40B4-BE49-F238E27FC236}">
                <a16:creationId xmlns:a16="http://schemas.microsoft.com/office/drawing/2014/main" id="{5BA07460-EE81-3E49-862B-D33BF38AFE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DB8863EC-0895-5F43-BB78-26C5BA82CCE8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pie de página 2">
            <a:extLst>
              <a:ext uri="{FF2B5EF4-FFF2-40B4-BE49-F238E27FC236}">
                <a16:creationId xmlns:a16="http://schemas.microsoft.com/office/drawing/2014/main" id="{00122A84-E80E-F34B-B35A-AF9B43D538EA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2" descr="Inicio - Florida Global University">
            <a:extLst>
              <a:ext uri="{FF2B5EF4-FFF2-40B4-BE49-F238E27FC236}">
                <a16:creationId xmlns:a16="http://schemas.microsoft.com/office/drawing/2014/main" id="{2FFAE25E-6A56-734A-A60D-7BD6102B8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615AA5FA-4439-BF4A-B68B-B711CB9F22D2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E5E44A-3A14-D14A-9F3A-7028E025B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37CBC6C5-0833-7F49-BA69-46B6F60CB2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C64D8DB4-441A-D148-983B-18344D81EE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712D537-D5D9-8A40-9DDD-93A9C766DC44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212B8855-B67E-2147-BCF2-91DA08A0B322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6F5443B3-B63B-E84F-8A0D-E4B66F468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84E9A26-B981-5C49-8C47-A919CBE19113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28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1C4D63F-8600-B947-8A97-1A4CAF1AC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9B97DB72-4F18-A548-B091-868CC09D17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51CB062D-E02E-914E-814B-8AE22E651A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04B9154-BC52-B94E-981F-96392625347F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D46F543B-06FF-D141-B892-C7A2FCFDF958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92BC1EAA-D69D-B14C-A226-5FA791F57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5B79A8F-F407-0F4C-B6E5-2A4A9901ECCD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9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777FE1-1C2F-974A-B79D-734A5DC1F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9CD20900-68A2-2B42-A840-EEEAD53CA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A7E2E63D-3C1D-1541-8B03-714DEB297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AE6B10E-D2DD-274E-AB85-310151C090AE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7F1229C8-8EE2-4F40-BE44-E50E873D6F0A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C10BD7D7-EC4D-9B4C-942A-B9CB302C1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6530BA3C-6122-DF47-A337-2878FC99E867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8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5757879-A10E-AA42-AF34-4FC14B3C1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944A7AE8-28A3-034F-A114-6F8C5D995B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A4516579-12A5-C74C-BC9E-A04ABAA5CE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655A19E-CE4E-444D-B057-8D6B7F844E96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90ED04FA-F9F0-174E-9315-5D60AF895A95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7C89400A-06CA-4A4C-A5AF-3C1BB00F2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D6C5B5F0-AB9F-9C4B-A7E3-00C029156196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6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2E4FE2-1C5A-EE46-AF11-520B25A45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B9BD15A9-21A9-3145-AAB0-677EF535FE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E5B33E00-446D-EF49-A19A-F90FD54CBA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040EB7A-B936-814D-B3C2-FC5B30E8B26C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92EC41D6-EAE2-FF4D-8E1A-ACE6010636F2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9B5EC23D-1765-1240-90C9-B96AE1270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156A10D-7F02-AF4F-9924-11E79DB14CCA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45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3A6773-FAA8-3649-9F87-99B671DFD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426270AE-E401-2940-8430-29CDA1D82B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C0CD057C-B565-804C-9EFE-34C8290BF8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620EC98-236E-4B41-8A7A-30748C8C37E3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ADAD9691-83F6-EC4A-B263-72D48785AA3B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EDFCB1F7-6638-064E-93E3-D6383609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42480EA-2A47-F64A-B553-90048C989E49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62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55040A-E414-B54C-AB3A-016C8BCCB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7C488C4F-B74D-4D4B-B8A8-8F672DC2C1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34B0327E-7AE7-9C44-B504-EFFCE7F7CD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CB059BD-8A83-454F-887C-57C8A4DA6AE8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8B2ADB34-7FD6-E14F-B171-A730A69A5B1D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950F139F-C0CB-FA4B-AC80-DAA94948A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24E8935-0093-7E4A-8656-8867148D825B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60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5D9195-5E44-DC4B-9295-603F3BBA8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E3FD2926-86CB-E542-8FBD-701C55CEE9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1D3929F4-9E22-254D-8993-5CD09AA822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F9EC568-3489-4A4D-8585-0FF2618D4F6F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A457F16C-839B-AB46-8C9E-22A330D98C4A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1A201BD3-CC0D-5942-BFF2-3B1FD3D2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AB98250-B8E5-6047-9275-7E8B7661EA35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80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B2D1F0-89B2-0240-875E-E6C1C6029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8F27F175-B3A3-4B4A-8E6C-6500219F9D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2A3F12EA-E64B-8341-AC9A-1E03DAD237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B435752-5DC1-3545-881C-97D96FBB749B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C7B816A0-F10C-CB41-8A39-DBB4CE527A78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852C4E32-5E25-DB48-8B03-867AE714F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ED51259-107D-4A46-8E84-AB467390C0EE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375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3DA7A0-6806-9345-8DEA-0A5AA4180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52A4EFB0-B699-2F45-A65A-7492410616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B10D3DF8-B187-5042-BFBD-F86DDB124C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90F60AB-1023-3A44-959A-7BFF68092424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908D0B08-E40A-8A49-9D40-E575C03A877E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675456BB-21DA-A547-B1D4-184D03907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AFDEE17-F1D3-E847-ABC4-0FE238544E9D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56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EC0CCB8-F1F1-2B49-98C3-9024F273E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2" name="Imagen 11">
            <a:hlinkClick r:id="rId3"/>
            <a:extLst>
              <a:ext uri="{FF2B5EF4-FFF2-40B4-BE49-F238E27FC236}">
                <a16:creationId xmlns:a16="http://schemas.microsoft.com/office/drawing/2014/main" id="{67E76085-8740-554E-A476-2003775521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3" name="Imagen 12">
            <a:hlinkClick r:id="rId6"/>
            <a:extLst>
              <a:ext uri="{FF2B5EF4-FFF2-40B4-BE49-F238E27FC236}">
                <a16:creationId xmlns:a16="http://schemas.microsoft.com/office/drawing/2014/main" id="{B4C10801-D58B-9A4B-B489-D39D716422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542670F5-8161-5643-8BF4-991932484118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pie de página 2">
            <a:extLst>
              <a:ext uri="{FF2B5EF4-FFF2-40B4-BE49-F238E27FC236}">
                <a16:creationId xmlns:a16="http://schemas.microsoft.com/office/drawing/2014/main" id="{F71508B9-A056-7A47-8B9B-1F16914B730B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2" descr="Inicio - Florida Global University">
            <a:extLst>
              <a:ext uri="{FF2B5EF4-FFF2-40B4-BE49-F238E27FC236}">
                <a16:creationId xmlns:a16="http://schemas.microsoft.com/office/drawing/2014/main" id="{51BBDF05-1B1C-E84B-A806-3F2901ACB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5787CAAC-76CE-9040-8B46-1F734418E4EB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28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DEDC62-B88B-7045-8FAA-B0C598B3C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E73B4043-6448-1140-A6DE-F8004D4BBE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D58D3817-72F8-0D43-8C03-1527E120E7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61A86F6-D2AD-1347-B641-99385DE25C71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F6553D3B-7837-8D42-BABB-C978916444D2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4DFC2B4F-DFF0-0B44-9EE7-B39537266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52EDBC3-0720-9843-A704-E5FA4FD4262B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45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783B9E-41FC-304F-BC62-DAEE23DD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BCC746EB-09A4-244F-A53A-6D02B1358D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BF24CEE8-8966-3F4F-83BD-E0ABB7A876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790FCF1A-BCCF-C546-AD3A-E0B5FAC0EEF8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581F7724-4147-4943-87E7-28E1776AAAF1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A3A85F09-5BD5-9B44-9A05-350A98D53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D98060F1-18D9-1343-9471-870C36869D7F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477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318A2A-FC1D-154A-9554-06C94E6F9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96EBC6D9-F13C-1147-B71F-ADE1B8C4D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6A84C48F-BE63-5D47-91BD-6C6DD2D446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67159AB1-6F8D-534E-8063-B8BBE129EA73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02DAADFB-E621-8A4B-B5BF-CF2AFE11AAA6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40A94CE6-C0AB-9647-9608-E21FA2475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B7A55158-582E-B943-A303-DCE9F4EDD11C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95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4237B4-677E-2546-86FB-1AE792897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33283E5B-7390-FB47-92AE-7450DE2C6C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70C83682-B1C6-E147-A4ED-F247AB0C78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5DCD5C5-4ADF-D948-8D9E-566BBF39D671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F29B0DA1-BC43-7740-858C-38F51D58AFFE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7C84006E-F5F8-1C46-8207-250AA460C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34DBEE9-DFEA-B945-9664-C2AE0FA25802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215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FC7C83B-3EAF-F64F-BD2A-30F0E6FCC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DD3A0077-46C1-AF42-BDA2-D25355E985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D808DBE5-C3D0-BB42-9499-340A593F27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30BD805-AD41-AD4B-A04A-ED40B1F49A89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B8AF9D86-4BBB-EB4C-87BE-EADB14183E0A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2D620118-3169-844C-BE5D-0B9D71431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5431081-580E-0347-807A-B6B89D12EC5E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505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A6D9AB-0C2F-194F-8410-779C0CAF4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0CC6BCB6-9BD2-A34A-8285-8595CD5B07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E573C3AC-43A2-BF44-8B45-0F499E52E5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0DE7857-D0DD-9F42-A384-6696553EE47B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681C353D-3109-A04C-9BBE-37A220A02BC2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5E507CDC-09A2-5647-9258-9E6B39FF4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400B5E1-BD8D-DF43-8B55-58C14CED05E3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50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86C7EB-A13A-F04A-AC5B-9473CF291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13CBA3B7-8C98-F848-ACB6-EFD62E472C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C420A19B-AD16-3B4E-9A9F-9E578DD84A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3535F47-3CE3-4A43-B212-B50C49DCB904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806CD4FE-E6F2-794E-B581-63CE05E0C2E3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A75090F7-1D58-FF45-8653-2CD92FFDA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5371B84-CC3E-F04D-BF08-47A66425934F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5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197C97C-7222-194B-AF85-85337A75D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374E0655-2204-7645-818F-3FC721CB64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2C3B9AE4-BB80-E940-B35A-2D24AD81A7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7A3E387-3343-7B4F-964A-3D2D836EA56F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18CE0993-82D4-0344-BB6B-415D9F7FE361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2B2E2161-AB13-054A-B7EC-A14D3F6CF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E6E93A3-F228-5C46-95E8-F2045801C47D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556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A8F9D62-6925-A841-95C9-507EAB2E2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7E216814-0DD9-E64D-9D47-4F2A82D55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4B706EE0-1288-814B-A029-3F9DC726A9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800CF952-50B7-B941-9270-44AD524F2FB6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F8773558-FFC1-CF40-BD17-C9ECF46A08FC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42C47893-A889-A44E-AF4C-1A6D16EFA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C70949A-E2D9-9F4C-9989-934D5E56A80F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061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671885-CF3D-8A47-B628-A103E8AB3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210D3085-82B7-804C-8753-A583683652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61FF060B-A29A-FD4F-B086-14A14977EA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063238E-52FD-9844-8048-689AA1739FC1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C91F45C0-CA17-B74F-9D1F-12DC7823B664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A2B75C66-2968-5B47-B906-E256928E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AA310A5-9F85-BF4E-9DA6-E8B4328DDD53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749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DD5AAA-57D9-1E45-8634-22099D7EA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2" name="Imagen 11">
            <a:hlinkClick r:id="rId3"/>
            <a:extLst>
              <a:ext uri="{FF2B5EF4-FFF2-40B4-BE49-F238E27FC236}">
                <a16:creationId xmlns:a16="http://schemas.microsoft.com/office/drawing/2014/main" id="{DE0FBD4D-A8DA-DE4C-8224-ADAC314753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3" name="Imagen 12">
            <a:hlinkClick r:id="rId6"/>
            <a:extLst>
              <a:ext uri="{FF2B5EF4-FFF2-40B4-BE49-F238E27FC236}">
                <a16:creationId xmlns:a16="http://schemas.microsoft.com/office/drawing/2014/main" id="{005A7404-F5CE-3241-B4EF-055319E5A7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787750A8-2F5D-644D-AAD4-58E3D9CD8F60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pie de página 2">
            <a:extLst>
              <a:ext uri="{FF2B5EF4-FFF2-40B4-BE49-F238E27FC236}">
                <a16:creationId xmlns:a16="http://schemas.microsoft.com/office/drawing/2014/main" id="{0D08209A-0536-074F-87E1-7DA5DE451213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2" descr="Inicio - Florida Global University">
            <a:extLst>
              <a:ext uri="{FF2B5EF4-FFF2-40B4-BE49-F238E27FC236}">
                <a16:creationId xmlns:a16="http://schemas.microsoft.com/office/drawing/2014/main" id="{ED8E7C36-C3BA-CB44-9892-0F322B4E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1F6E4A2D-B7C3-E54B-ADA6-B3B6B5F9CB0F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186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119F41C-CA84-1B45-B65B-6E69569E0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69121E24-BC58-3146-B5E8-F32DCD11F0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7975C8DD-FD90-F545-A6DB-E85E892DD5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B9F073A-3502-164B-8F2B-1A36C6F345E5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378A170D-3C5C-CC4F-9961-1A4AEE4DE6CF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3841E2DB-6666-6948-9BDE-F73C36478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A5D241ED-011B-F046-B42D-5BABD6CA54E6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807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01C2C6-991E-AE4D-8B31-3EFA7CA4C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2EF8B8B8-B035-6342-965C-594270E397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40DA3DE3-DD65-AF4E-8131-5DCA26A1DA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70699DA-063A-FE48-9245-E574B2626E41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A5679A7F-D209-8D40-906A-AE889338CCD1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789B203F-B3C9-4B4F-BD2D-E207AFEEA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8E3E54CD-3623-C442-AC4C-62E67F0F2C5C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107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340C46-B37A-AC47-95BD-34AA509A3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6E5CD434-3BE2-694B-BC6C-FF3EEF8F5E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4C7D61D5-E1A8-E940-86FA-D24D14B17B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702B8A0B-A80E-6842-A71D-06D18EDA02DE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8208F7EF-C3BB-844A-86A3-93E2AC967CF3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9FFAE7B4-9B30-0449-B13C-782ADEDB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97841C1-FC1D-D04A-BD85-0561014E4F60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5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3675FF-E28E-2845-A931-816DFFAE1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E2386F8A-A717-C440-898C-6B5FE66192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6E2BFF81-52DB-A240-86E5-21D6F602A5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8676522-FBB8-D845-A760-1B178B8BF143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7E7B3372-228C-2C4D-8D19-35DC4C28DB18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5066B121-77AF-AD41-970D-6B51A6B96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CE96E7CC-7FD7-A54F-A462-0841E33EC33C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F2BB653-768B-B046-9EF4-21AF85C301E1}"/>
              </a:ext>
            </a:extLst>
          </p:cNvPr>
          <p:cNvSpPr txBox="1"/>
          <p:nvPr/>
        </p:nvSpPr>
        <p:spPr>
          <a:xfrm>
            <a:off x="8181228" y="493264"/>
            <a:ext cx="25874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dirty="0">
                <a:effectLst/>
                <a:latin typeface="Cambria" panose="02040503050406030204" pitchFamily="18" charset="0"/>
              </a:rPr>
              <a:t>La población atendida no es igual a la cantidad de incidencias, ya que la mayoría de las personas requirieron una serie de trámites para poder solventar.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07296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553B92-E488-C84C-9AF7-FD24E14C9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16CF0750-2088-7845-819D-7B6825F18E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FF0E13FE-C179-4042-AEBD-FAC618C949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14312D3-1C2B-4349-8C0B-A508DBCF6163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FB3AA0FC-B8EE-2B49-8073-24B3B99EFFE6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BD32070C-ED11-484D-88BF-2EF66BCD3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A143F10E-EBEF-1348-BD3F-8A0A25859198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299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342FE2E-E2E4-EB45-A3D4-6DAB58309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A502D475-4DAB-D240-A028-78E462D38A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5741871B-6FF1-EB4D-B4CF-10A09D9A13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E665F48-D36C-E04F-B8F0-75AD7D7EE6A9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ACF54E9C-E9C0-5B4C-AB3E-F3FCD6037B8A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46C633EC-DD34-0B47-A8F4-BEF5EC15B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5CCD8A2-4D8B-8249-8BAF-E3AB6C7B6003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787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159793-C785-3B43-9BC4-BD1B1D6F7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C17C912B-FEEE-FC41-BF2C-C99360F017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0251E263-B3D1-6D43-AFCD-23D1C1F136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76C8DD64-DF81-4143-B8CC-25A00CF9BE31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F9DD4B8A-EFF9-874B-80E6-18F2E9AB355D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4E49046E-7BD9-3747-A963-78819B104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D7929D8F-B699-DD45-A5C9-9673108944BB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160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C34EB5-C0A8-7048-861A-C1721050C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F3387EC2-BE83-7445-A6BC-B5668E21B9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7410BE59-74F8-4746-BA24-77F2938E72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F23539AD-60F3-F44A-A1FF-92F7C362C895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B56A5D57-0A0F-0641-B24C-D2F226057609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1B488356-B620-F14C-A805-D57D8428B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AB84E99-2C3C-464E-88CA-82817C8FD76D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90777A-6928-8045-9C5D-649BF5799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3742E69D-781F-914C-9F19-63DF61737B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24E0943B-45D6-3D48-B944-15C4721770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C7B1C595-B637-CE4D-92DC-06FEAAB3D1C3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8FB2ECE5-F239-134F-98B4-1048BDEF169F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24CD58A4-EFB0-9045-8CAC-A13BA4C38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949C4A43-49B0-5E4A-9036-42C08183086F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74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3DF07AD-3841-7E4E-8256-150C3B881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AA0330F2-6FF7-1145-A535-C5570E1DCA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5DA7C952-26EE-534F-9A27-CB351923D3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586E335-CD5F-EA4A-B50D-0DBF2875144D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C26D9A90-F73C-3845-A77D-2901A9A51264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F06C71BC-57FE-C64C-93C4-D161CEF68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1ED2D71-EF2B-5749-9115-249CEE21E7F8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746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FFB2999-7166-5745-866B-9E9BC0317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2" name="Imagen 11">
            <a:hlinkClick r:id="rId3"/>
            <a:extLst>
              <a:ext uri="{FF2B5EF4-FFF2-40B4-BE49-F238E27FC236}">
                <a16:creationId xmlns:a16="http://schemas.microsoft.com/office/drawing/2014/main" id="{BF8414C3-AE1F-824B-91BC-984C4B0EBF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3" name="Imagen 12">
            <a:hlinkClick r:id="rId6"/>
            <a:extLst>
              <a:ext uri="{FF2B5EF4-FFF2-40B4-BE49-F238E27FC236}">
                <a16:creationId xmlns:a16="http://schemas.microsoft.com/office/drawing/2014/main" id="{B3835B56-41CA-1B4D-BE87-4237DCEDB8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163B5936-EEDF-B945-9B3D-3746EB68B35E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pie de página 2">
            <a:extLst>
              <a:ext uri="{FF2B5EF4-FFF2-40B4-BE49-F238E27FC236}">
                <a16:creationId xmlns:a16="http://schemas.microsoft.com/office/drawing/2014/main" id="{07D4299F-2D3B-024E-9C39-392C48F589A2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2" descr="Inicio - Florida Global University">
            <a:extLst>
              <a:ext uri="{FF2B5EF4-FFF2-40B4-BE49-F238E27FC236}">
                <a16:creationId xmlns:a16="http://schemas.microsoft.com/office/drawing/2014/main" id="{6D304A41-C4F8-6646-B41A-9B98BE655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BF30A7D-EF74-6B40-ABC6-C34F6F1722EF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62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C62430-13CB-F644-970E-557D2746C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1F68C0E7-2B96-5F45-9BCD-7F4CC5463C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50CE1E1C-4ADC-1543-A68D-FA1E09CAAC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67139F6-09CC-BC40-84B1-BBABC8566846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737E7A58-D015-1B41-A376-94C37B552B0B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A745058D-C0C7-0D4B-ACF4-DE2FC0087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B382232-970F-A04A-AF30-E1F800FCC452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54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E13DCC-2B72-4C4C-BF14-8B7949357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886E9F30-B27A-6142-99FD-B7E9689C18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6814954C-19E1-7941-9490-2331326EC1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9664D976-59B0-A14D-8B60-5D03B9DAD81F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968579D8-A6B5-464E-9A11-C2894581BD58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16CFF0C6-5EBF-3549-9513-1B82C750B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61A4AD16-4C16-9947-8778-8210AE52570D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503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103121-F126-FA42-8391-D30E221A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A469021D-64DE-5D46-910B-C6D5B6530C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B4065DFC-E96A-C841-83AF-F3A3DA9FFF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79463E8F-657E-2041-9662-6F09E1EFE91B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82AB75C0-4523-3441-A6FA-7EBC977ED64B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4629E604-A547-F84E-9CED-FF3408EEC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B51B9D4A-39D4-ED4D-B42D-BEBE565D5018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23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D20AC1-6ED2-AD4E-A92F-15E77D014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1680662B-9AA4-3E47-9730-1BEE102D3E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A87E2CAC-D3B5-DB48-AC7B-9E2E2C6320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D2409C3-A60C-1F4C-BEEB-A8D2B5F58F4C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B42949AC-57F5-E247-A269-AB6953945C97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504E4E8B-6F01-3D45-AF79-2E5F0C267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83FD08AC-EEBD-CC47-9400-DB35C9B8E8E9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668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2F16A6-F4F4-124C-A30A-33CE1BC47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B5E282AE-2528-CA44-8C44-46D57E5983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BD6BBDD9-B7F4-EF40-A980-4EFD6698C2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F4EB313-2B16-784C-AADF-7B93DE446882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BBA69300-841E-F54E-A073-0C7462EA9576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14BE4735-59EA-A747-AE88-F7C082A12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BAC474EE-70EA-414F-81A2-FEE2A556D960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12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73A5E2-7B15-4C47-B414-250E8DF1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3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3E10DAF-508D-874F-B986-4DB60BCC5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2" name="Imagen 11">
            <a:hlinkClick r:id="rId3"/>
            <a:extLst>
              <a:ext uri="{FF2B5EF4-FFF2-40B4-BE49-F238E27FC236}">
                <a16:creationId xmlns:a16="http://schemas.microsoft.com/office/drawing/2014/main" id="{B7023AFD-040C-FD40-A415-A2FA6F65CF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3" name="Imagen 12">
            <a:hlinkClick r:id="rId6"/>
            <a:extLst>
              <a:ext uri="{FF2B5EF4-FFF2-40B4-BE49-F238E27FC236}">
                <a16:creationId xmlns:a16="http://schemas.microsoft.com/office/drawing/2014/main" id="{809B2C3F-A8DF-4B48-B3C8-A989300257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7420C096-4A0D-FF48-B98E-9D88BA7C1029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pie de página 2">
            <a:extLst>
              <a:ext uri="{FF2B5EF4-FFF2-40B4-BE49-F238E27FC236}">
                <a16:creationId xmlns:a16="http://schemas.microsoft.com/office/drawing/2014/main" id="{7A33F414-C3A3-8F41-AB3F-A45FC47046E9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2" descr="Inicio - Florida Global University">
            <a:extLst>
              <a:ext uri="{FF2B5EF4-FFF2-40B4-BE49-F238E27FC236}">
                <a16:creationId xmlns:a16="http://schemas.microsoft.com/office/drawing/2014/main" id="{78187887-DF83-584A-955F-C43902190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C9299713-B52A-314B-85A7-384D4FA411E6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56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4A7314-8F77-4943-816F-DE8734043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F3B905FD-ABAD-7741-87B0-BF901A3FBA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D5D216F7-48FA-154D-9458-2F77DD3C6F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04281F3-5B26-BD4A-9C88-D4B55D438E44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C500FA1B-91EC-7B4F-AF13-6D72AC628080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3E2C0BC9-31C9-194C-80EC-BD1661F7F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661C11E-379C-FC47-9B36-6BF150A7EFAE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30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412DBB-5902-AF4B-A96F-799207E72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0" name="Imagen 9">
            <a:hlinkClick r:id="rId3"/>
            <a:extLst>
              <a:ext uri="{FF2B5EF4-FFF2-40B4-BE49-F238E27FC236}">
                <a16:creationId xmlns:a16="http://schemas.microsoft.com/office/drawing/2014/main" id="{B2E9EB4F-36B2-1A4B-834E-C75EA796EF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14CBC526-CCBA-9544-B3DE-2BBF768986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935BEE6-13E7-2C44-B7DE-6457E2DED237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arcador de pie de página 2">
            <a:extLst>
              <a:ext uri="{FF2B5EF4-FFF2-40B4-BE49-F238E27FC236}">
                <a16:creationId xmlns:a16="http://schemas.microsoft.com/office/drawing/2014/main" id="{423FFB4C-E826-CB4E-8E89-8970E78D8591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2" descr="Inicio - Florida Global University">
            <a:extLst>
              <a:ext uri="{FF2B5EF4-FFF2-40B4-BE49-F238E27FC236}">
                <a16:creationId xmlns:a16="http://schemas.microsoft.com/office/drawing/2014/main" id="{39052799-F4EA-4E4A-B547-49D18EF9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B34EE24B-3F43-9448-93DE-26BDDBA761A5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90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EB0EBF-A013-B240-B9E3-351C41AE5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" y="0"/>
            <a:ext cx="15543648" cy="10058400"/>
          </a:xfrm>
          <a:prstGeom prst="rect">
            <a:avLst/>
          </a:prstGeom>
        </p:spPr>
      </p:pic>
      <p:pic>
        <p:nvPicPr>
          <p:cNvPr id="16" name="Imagen 15">
            <a:hlinkClick r:id="rId3"/>
            <a:extLst>
              <a:ext uri="{FF2B5EF4-FFF2-40B4-BE49-F238E27FC236}">
                <a16:creationId xmlns:a16="http://schemas.microsoft.com/office/drawing/2014/main" id="{9B97EC7F-689C-E44D-8E00-D5CE95C180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1042" l="7980" r="19180">
                        <a14:foregroundMark x1="13324" y1="32161" x2="14422" y2="32161"/>
                        <a14:foregroundMark x1="18960" y1="39323" x2="19253" y2="41797"/>
                        <a14:foregroundMark x1="19253" y1="41797" x2="19107" y2="43359"/>
                        <a14:foregroundMark x1="11933" y1="50391" x2="13250" y2="51302"/>
                        <a14:foregroundMark x1="13250" y1="51302" x2="14568" y2="51042"/>
                        <a14:foregroundMark x1="14568" y1="51042" x2="15154" y2="50521"/>
                        <a14:foregroundMark x1="15520" y1="40885" x2="15520" y2="42839"/>
                        <a14:foregroundMark x1="15520" y1="40755" x2="15227" y2="43099"/>
                        <a14:foregroundMark x1="16911" y1="42448" x2="16911" y2="42448"/>
                        <a14:foregroundMark x1="16911" y1="42448" x2="16911" y2="42448"/>
                        <a14:foregroundMark x1="15520" y1="41667" x2="15154" y2="42708"/>
                      </a14:backgroundRemoval>
                    </a14:imgEffect>
                  </a14:imgLayer>
                </a14:imgProps>
              </a:ext>
            </a:extLst>
          </a:blip>
          <a:srcRect l="6662" t="30138" r="79467" b="47630"/>
          <a:stretch/>
        </p:blipFill>
        <p:spPr>
          <a:xfrm>
            <a:off x="7831530" y="9667694"/>
            <a:ext cx="349698" cy="315106"/>
          </a:xfrm>
          <a:prstGeom prst="rect">
            <a:avLst/>
          </a:prstGeom>
        </p:spPr>
      </p:pic>
      <p:pic>
        <p:nvPicPr>
          <p:cNvPr id="17" name="Imagen 16">
            <a:hlinkClick r:id="rId6"/>
            <a:extLst>
              <a:ext uri="{FF2B5EF4-FFF2-40B4-BE49-F238E27FC236}">
                <a16:creationId xmlns:a16="http://schemas.microsoft.com/office/drawing/2014/main" id="{5FE3BFB7-FFF8-D549-869B-1BF9F8FAF1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5" b="47526" l="61347" r="72401">
                        <a14:foregroundMark x1="62958" y1="31120" x2="64495" y2="29297"/>
                        <a14:foregroundMark x1="64495" y1="29297" x2="66325" y2="28125"/>
                        <a14:foregroundMark x1="66325" y1="28125" x2="68155" y2="28385"/>
                        <a14:foregroundMark x1="68155" y1="28385" x2="69912" y2="29688"/>
                        <a14:foregroundMark x1="69912" y1="29688" x2="71230" y2="31901"/>
                        <a14:foregroundMark x1="71230" y1="31901" x2="72182" y2="34766"/>
                        <a14:foregroundMark x1="72182" y1="34766" x2="72401" y2="37891"/>
                        <a14:foregroundMark x1="72401" y1="37891" x2="71157" y2="43880"/>
                        <a14:foregroundMark x1="71157" y1="43880" x2="70864" y2="44010"/>
                        <a14:foregroundMark x1="67716" y1="36328" x2="68082" y2="36719"/>
                        <a14:foregroundMark x1="68448" y1="34896" x2="68448" y2="35286"/>
                      </a14:backgroundRemoval>
                    </a14:imgEffect>
                  </a14:imgLayer>
                </a14:imgProps>
              </a:ext>
            </a:extLst>
          </a:blip>
          <a:srcRect l="60055" t="26119" r="26790" b="50000"/>
          <a:stretch/>
        </p:blipFill>
        <p:spPr>
          <a:xfrm>
            <a:off x="9937187" y="9692677"/>
            <a:ext cx="301556" cy="307777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C360F282-1C1D-EC4B-9F52-AD24DCD22D15}"/>
              </a:ext>
            </a:extLst>
          </p:cNvPr>
          <p:cNvSpPr/>
          <p:nvPr/>
        </p:nvSpPr>
        <p:spPr>
          <a:xfrm>
            <a:off x="10152501" y="9690282"/>
            <a:ext cx="1932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s-ES_tradnl" sz="1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@</a:t>
            </a:r>
            <a:r>
              <a:rPr lang="es-ES_tradnl" sz="1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FundaciónRadaBer</a:t>
            </a:r>
            <a:endParaRPr lang="es-CO" sz="140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arcador de pie de página 2">
            <a:extLst>
              <a:ext uri="{FF2B5EF4-FFF2-40B4-BE49-F238E27FC236}">
                <a16:creationId xmlns:a16="http://schemas.microsoft.com/office/drawing/2014/main" id="{8D252BD8-6D65-584C-816D-D40248473826}"/>
              </a:ext>
            </a:extLst>
          </p:cNvPr>
          <p:cNvSpPr>
            <a:spLocks noGrp="1"/>
          </p:cNvSpPr>
          <p:nvPr/>
        </p:nvSpPr>
        <p:spPr>
          <a:xfrm>
            <a:off x="12331970" y="9701466"/>
            <a:ext cx="2794462" cy="246380"/>
          </a:xfrm>
          <a:prstGeom prst="rect">
            <a:avLst/>
          </a:prstGeom>
        </p:spPr>
        <p:txBody>
          <a:bodyPr vert="horz" wrap="square" lIns="91440" tIns="45720" rIns="91440" bIns="45720" rtlCol="0" anchor="ctr"/>
          <a:lstStyle/>
          <a:p>
            <a:pPr algn="ctr">
              <a:spcAft>
                <a:spcPts val="0"/>
              </a:spcAft>
            </a:pPr>
            <a:r>
              <a:rPr lang="es-ES" sz="1400" b="1" kern="120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https://fundacionradaber.org/</a:t>
            </a:r>
            <a:endParaRPr lang="es-CO" sz="140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2" descr="Inicio - Florida Global University">
            <a:extLst>
              <a:ext uri="{FF2B5EF4-FFF2-40B4-BE49-F238E27FC236}">
                <a16:creationId xmlns:a16="http://schemas.microsoft.com/office/drawing/2014/main" id="{5D8A4A3F-7414-364A-B8D3-6FA51794F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0102" y="9688671"/>
            <a:ext cx="301556" cy="30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6019716F-4B4F-914B-97C7-2D898174A3AE}"/>
              </a:ext>
            </a:extLst>
          </p:cNvPr>
          <p:cNvSpPr/>
          <p:nvPr/>
        </p:nvSpPr>
        <p:spPr>
          <a:xfrm>
            <a:off x="8102313" y="9667694"/>
            <a:ext cx="1765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>
                <a:latin typeface="Cambria" panose="02040503050406030204" pitchFamily="18" charset="0"/>
                <a:ea typeface="Cambria" panose="020405030504060302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Fundación RadaBer</a:t>
            </a:r>
            <a:endParaRPr lang="es-CO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150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Tema de Offic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418255_TF44934369_Win32" id="{268FE635-B84C-4D6C-86A0-F8728E2757DB}" vid="{DB595785-4D30-4024-A9B5-3F3E0C580E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BF582CD212C074B8271987571A13DB1" ma:contentTypeVersion="13" ma:contentTypeDescription="Crear nuevo documento." ma:contentTypeScope="" ma:versionID="e48b19909c32fc52097bcf1032ade446">
  <xsd:schema xmlns:xsd="http://www.w3.org/2001/XMLSchema" xmlns:xs="http://www.w3.org/2001/XMLSchema" xmlns:p="http://schemas.microsoft.com/office/2006/metadata/properties" xmlns:ns2="3e10cff7-a340-4451-800c-d8e1721ac865" xmlns:ns3="8d909dd1-0aee-465f-9ea0-202374cbaf26" targetNamespace="http://schemas.microsoft.com/office/2006/metadata/properties" ma:root="true" ma:fieldsID="a2cbbd737ca298f9d912d30e1b51b393" ns2:_="" ns3:_="">
    <xsd:import namespace="3e10cff7-a340-4451-800c-d8e1721ac865"/>
    <xsd:import namespace="8d909dd1-0aee-465f-9ea0-202374cbaf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10cff7-a340-4451-800c-d8e1721ac8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Etiquetas de imagen" ma:readOnly="false" ma:fieldId="{5cf76f15-5ced-4ddc-b409-7134ff3c332f}" ma:taxonomyMulti="true" ma:sspId="c6b9b365-4038-4066-b866-71c7818969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909dd1-0aee-465f-9ea0-202374cbaf26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72548e0-e1c9-4607-b079-afe0359138e2}" ma:internalName="TaxCatchAll" ma:showField="CatchAllData" ma:web="8d909dd1-0aee-465f-9ea0-202374cbaf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d909dd1-0aee-465f-9ea0-202374cbaf26" xsi:nil="true"/>
    <lcf76f155ced4ddcb4097134ff3c332f xmlns="3e10cff7-a340-4451-800c-d8e1721ac86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A1BB38-DEA4-4A4B-907C-EEB84A159052}"/>
</file>

<file path=customXml/itemProps2.xml><?xml version="1.0" encoding="utf-8"?>
<ds:datastoreItem xmlns:ds="http://schemas.openxmlformats.org/officeDocument/2006/customXml" ds:itemID="{969AD2B3-D789-4FC7-A14D-89ADA76B73A8}">
  <ds:schemaRefs>
    <ds:schemaRef ds:uri="3e10cff7-a340-4451-800c-d8e1721ac865"/>
    <ds:schemaRef ds:uri="876de33e-aaa5-4507-9b92-b84e676ded0d"/>
    <ds:schemaRef ds:uri="8d909dd1-0aee-465f-9ea0-202374cbaf26"/>
    <ds:schemaRef ds:uri="ef88797d-310b-4d46-ad9c-0c23fa0c8d4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39800E7-4362-4A70-9B48-B5AE1C9F47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31703</TotalTime>
  <Words>559</Words>
  <Application>Microsoft Macintosh PowerPoint</Application>
  <PresentationFormat>Personalizado</PresentationFormat>
  <Paragraphs>161</Paragraphs>
  <Slides>55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1" baseType="lpstr">
      <vt:lpstr>Arial</vt:lpstr>
      <vt:lpstr>Calibri</vt:lpstr>
      <vt:lpstr>Cambria</vt:lpstr>
      <vt:lpstr>Century Gothic</vt:lpstr>
      <vt:lpstr>Century Schoolbook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Portada</dc:title>
  <dc:creator>Alba Rada</dc:creator>
  <cp:lastModifiedBy>Alba Rada</cp:lastModifiedBy>
  <cp:revision>165</cp:revision>
  <dcterms:created xsi:type="dcterms:W3CDTF">2022-09-25T03:22:55Z</dcterms:created>
  <dcterms:modified xsi:type="dcterms:W3CDTF">2023-11-19T22:13:30Z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0x0101002BF582CD212C074B8271987571A13DB1</vt:lpwstr>
  </property>
  <property fmtid="{D5CDD505-2E9C-101B-9397-08002B2CF9AE}" pid="3" name="MediaServiceImageTags">
    <vt:lpwstr/>
  </property>
</Properties>
</file>